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9" r:id="rId5"/>
    <p:sldId id="264" r:id="rId6"/>
    <p:sldId id="260" r:id="rId7"/>
    <p:sldId id="266" r:id="rId8"/>
    <p:sldId id="261" r:id="rId9"/>
    <p:sldId id="262" r:id="rId10"/>
    <p:sldId id="263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746"/>
  </p:normalViewPr>
  <p:slideViewPr>
    <p:cSldViewPr snapToGrid="0" snapToObjects="1">
      <p:cViewPr varScale="1">
        <p:scale>
          <a:sx n="81" d="100"/>
          <a:sy n="81" d="100"/>
        </p:scale>
        <p:origin x="13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73EE6-2A54-C844-8BB8-8D67D1861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2024F7-E000-6D4F-9961-6FF948DAD0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00754-928E-5540-A31E-4C4E37FE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3893" y="0"/>
            <a:ext cx="14675893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C30F7-6CFC-5346-A4C8-6EEC6ED35662}"/>
              </a:ext>
            </a:extLst>
          </p:cNvPr>
          <p:cNvSpPr txBox="1"/>
          <p:nvPr/>
        </p:nvSpPr>
        <p:spPr>
          <a:xfrm>
            <a:off x="-350411" y="2028616"/>
            <a:ext cx="900919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Софокл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«Царь Эдип»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Спектакль </a:t>
            </a:r>
            <a:r>
              <a:rPr lang="ru-RU" sz="48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Римаса</a:t>
            </a:r>
            <a:r>
              <a:rPr lang="ru-RU" sz="4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Туминаса</a:t>
            </a:r>
            <a:endParaRPr lang="ru-RU" sz="4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38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350411" y="6547741"/>
            <a:ext cx="3250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Автор презентации Полина </a:t>
            </a:r>
            <a:r>
              <a:rPr lang="ru-RU" sz="1400" dirty="0" err="1" smtClean="0">
                <a:solidFill>
                  <a:schemeClr val="bg1"/>
                </a:solidFill>
              </a:rPr>
              <a:t>Киян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41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64" y="-73816"/>
            <a:ext cx="10875961" cy="1905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</a:t>
            </a:r>
            <a:r>
              <a:rPr lang="en-GB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443051-DA98-344C-9B8F-A6A4CEC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068" y="1834847"/>
            <a:ext cx="7023446" cy="4361805"/>
          </a:xfrm>
          <a:prstGeom prst="rect">
            <a:avLst/>
          </a:prstGeom>
        </p:spPr>
      </p:pic>
      <p:pic>
        <p:nvPicPr>
          <p:cNvPr id="1026" name="Picture 2" descr="Царь Эдип» в Театре Вахтангова отодвигает смерть высокой дозой человека |  Театр To Go">
            <a:extLst>
              <a:ext uri="{FF2B5EF4-FFF2-40B4-BE49-F238E27FC236}">
                <a16:creationId xmlns:a16="http://schemas.microsoft.com/office/drawing/2014/main" id="{CC95CD56-65D9-114A-ACC9-44910E6E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88" y="1859759"/>
            <a:ext cx="6522790" cy="43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3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64" y="-73816"/>
            <a:ext cx="10875961" cy="1905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AD95E-7853-7E42-8FAA-18B810F4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5446"/>
            <a:ext cx="12487702" cy="51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6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AF8E95-45E0-AB43-9DD3-A6550845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3" b="99489" l="0" r="99000">
                        <a14:foregroundMark x1="11778" y1="32027" x2="11000" y2="17888"/>
                        <a14:foregroundMark x1="11000" y1="17888" x2="13333" y2="79898"/>
                        <a14:foregroundMark x1="13333" y1="79898" x2="11333" y2="70358"/>
                        <a14:foregroundMark x1="11333" y1="70358" x2="12111" y2="44634"/>
                        <a14:foregroundMark x1="12111" y1="44634" x2="10889" y2="75639"/>
                        <a14:foregroundMark x1="10889" y1="75639" x2="9222" y2="63714"/>
                        <a14:foregroundMark x1="9222" y1="63714" x2="12444" y2="15162"/>
                        <a14:foregroundMark x1="12444" y1="15162" x2="8556" y2="21806"/>
                        <a14:foregroundMark x1="8556" y1="21806" x2="4778" y2="47700"/>
                        <a14:foregroundMark x1="4778" y1="47700" x2="10333" y2="34412"/>
                        <a14:foregroundMark x1="9556" y1="33731" x2="9556" y2="54855"/>
                        <a14:foregroundMark x1="9556" y1="54855" x2="9444" y2="16354"/>
                        <a14:foregroundMark x1="9444" y1="16354" x2="6333" y2="40204"/>
                        <a14:foregroundMark x1="6333" y1="40204" x2="6111" y2="59114"/>
                        <a14:foregroundMark x1="6111" y1="59114" x2="7556" y2="38330"/>
                        <a14:foregroundMark x1="7556" y1="38330" x2="9111" y2="30835"/>
                        <a14:foregroundMark x1="9111" y1="30835" x2="7667" y2="62692"/>
                        <a14:foregroundMark x1="7667" y1="62692" x2="8222" y2="34242"/>
                        <a14:foregroundMark x1="8222" y1="34242" x2="6333" y2="42760"/>
                        <a14:foregroundMark x1="6333" y1="42760" x2="15111" y2="5111"/>
                        <a14:foregroundMark x1="15111" y1="5111" x2="7778" y2="29131"/>
                        <a14:foregroundMark x1="7778" y1="29131" x2="9778" y2="9540"/>
                        <a14:foregroundMark x1="9778" y1="9540" x2="1556" y2="33560"/>
                        <a14:foregroundMark x1="1556" y1="33560" x2="4889" y2="11925"/>
                        <a14:foregroundMark x1="4889" y1="11925" x2="1000" y2="22147"/>
                        <a14:foregroundMark x1="1000" y1="22147" x2="1222" y2="12777"/>
                        <a14:foregroundMark x1="1222" y1="12777" x2="9444" y2="5622"/>
                        <a14:foregroundMark x1="9444" y1="5622" x2="11333" y2="18228"/>
                        <a14:foregroundMark x1="11333" y1="18228" x2="6778" y2="35434"/>
                        <a14:foregroundMark x1="6778" y1="35434" x2="7000" y2="30153"/>
                        <a14:foregroundMark x1="9444" y1="29472" x2="11778" y2="22658"/>
                        <a14:foregroundMark x1="11778" y1="22658" x2="9111" y2="37479"/>
                        <a14:foregroundMark x1="9111" y1="37479" x2="5444" y2="20613"/>
                        <a14:foregroundMark x1="5444" y1="20613" x2="2778" y2="14480"/>
                        <a14:foregroundMark x1="2778" y1="14480" x2="111" y2="78705"/>
                        <a14:foregroundMark x1="111" y1="78705" x2="889" y2="93526"/>
                        <a14:foregroundMark x1="10333" y1="3748" x2="1000" y2="1533"/>
                        <a14:foregroundMark x1="1000" y1="1533" x2="2889" y2="3748"/>
                        <a14:foregroundMark x1="93667" y1="13288" x2="94222" y2="42249"/>
                        <a14:foregroundMark x1="94222" y1="42249" x2="95556" y2="34583"/>
                        <a14:foregroundMark x1="95556" y1="34583" x2="92889" y2="90119"/>
                        <a14:foregroundMark x1="92889" y1="90119" x2="94778" y2="96593"/>
                        <a14:foregroundMark x1="94778" y1="96593" x2="99111" y2="69676"/>
                        <a14:foregroundMark x1="99111" y1="69676" x2="97667" y2="24872"/>
                        <a14:foregroundMark x1="95222" y1="99489" x2="92778" y2="98807"/>
                        <a14:backgroundMark x1="36111" y1="60477" x2="41000" y2="57240"/>
                        <a14:backgroundMark x1="41000" y1="57240" x2="45556" y2="60988"/>
                        <a14:backgroundMark x1="45556" y1="60988" x2="49000" y2="78194"/>
                        <a14:backgroundMark x1="49000" y1="78194" x2="49000" y2="78365"/>
                        <a14:backgroundMark x1="47444" y1="57411" x2="47111" y2="75639"/>
                        <a14:backgroundMark x1="47111" y1="75639" x2="46556" y2="55707"/>
                        <a14:backgroundMark x1="46556" y1="55707" x2="42222" y2="81431"/>
                        <a14:backgroundMark x1="42222" y1="81431" x2="39556" y2="74446"/>
                        <a14:backgroundMark x1="39556" y1="74446" x2="39222" y2="60988"/>
                        <a14:backgroundMark x1="39222" y1="60988" x2="36000" y2="69506"/>
                        <a14:backgroundMark x1="36000" y1="69506" x2="34222" y2="81601"/>
                        <a14:backgroundMark x1="39667" y1="54174" x2="37444" y2="89438"/>
                        <a14:backgroundMark x1="37444" y1="89438" x2="39444" y2="40545"/>
                        <a14:backgroundMark x1="39444" y1="40545" x2="35667" y2="48552"/>
                        <a14:backgroundMark x1="35667" y1="48552" x2="33778" y2="58944"/>
                        <a14:backgroundMark x1="33778" y1="58944" x2="32333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753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ED586-BBE8-E74E-8EDF-372548847010}"/>
              </a:ext>
            </a:extLst>
          </p:cNvPr>
          <p:cNvSpPr txBox="1"/>
          <p:nvPr/>
        </p:nvSpPr>
        <p:spPr>
          <a:xfrm>
            <a:off x="2361757" y="3314700"/>
            <a:ext cx="7682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спектакль вы бы хотели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в следующий раз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25D50-E404-AD4C-AC79-EDAC39E6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-319089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режиссере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E5B27-DB06-0943-96D2-E3479ACCD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5838F1-BF73-6A4D-82F8-D1F0A4A4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1288781"/>
            <a:ext cx="4097338" cy="51158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16D21-557F-F548-87A5-156AE268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36" y="1066800"/>
            <a:ext cx="4097338" cy="27328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03F0D-DAD7-4943-ABD7-F856E7F54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136" y="4046717"/>
            <a:ext cx="4097338" cy="2726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633D80-0B6A-E14F-8F4D-A34B553F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74" y="2514599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2E750-2A5E-8E4A-A2FF-9D8EA7CFA1E3}"/>
              </a:ext>
            </a:extLst>
          </p:cNvPr>
          <p:cNvSpPr txBox="1"/>
          <p:nvPr/>
        </p:nvSpPr>
        <p:spPr>
          <a:xfrm>
            <a:off x="8979488" y="128878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«Война и мир»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0DEDF-F465-6D44-A67D-C1A88BA13E7D}"/>
              </a:ext>
            </a:extLst>
          </p:cNvPr>
          <p:cNvSpPr txBox="1"/>
          <p:nvPr/>
        </p:nvSpPr>
        <p:spPr>
          <a:xfrm>
            <a:off x="8167406" y="4229099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«Маскарад»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3C7B-5A21-5C47-A3CF-4404041F5079}"/>
              </a:ext>
            </a:extLst>
          </p:cNvPr>
          <p:cNvSpPr txBox="1"/>
          <p:nvPr/>
        </p:nvSpPr>
        <p:spPr>
          <a:xfrm>
            <a:off x="5001805" y="55732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«Евгений Онегин»</a:t>
            </a:r>
          </a:p>
        </p:txBody>
      </p:sp>
    </p:spTree>
    <p:extLst>
      <p:ext uri="{BB962C8B-B14F-4D97-AF65-F5344CB8AC3E}">
        <p14:creationId xmlns:p14="http://schemas.microsoft.com/office/powerpoint/2010/main" val="125687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E002B-3EB4-9849-8A83-50E3CA51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-190501"/>
            <a:ext cx="9905998" cy="1905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Сюжет МИФА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10793-340B-9E43-84B8-36FE448AB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93" y="915604"/>
            <a:ext cx="5502275" cy="8977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лица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810E9-B529-3945-86AC-7579BB4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" y="1608621"/>
            <a:ext cx="4162567" cy="3007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54BAB-321D-8143-881F-CA371D5B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4" y="1608621"/>
            <a:ext cx="5502276" cy="3007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579E4C-D96F-0144-95D2-0E36945D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81" y="4185854"/>
            <a:ext cx="4168548" cy="2672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383621-5C79-B240-89A7-B3BEB9AC1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502" y="4250899"/>
            <a:ext cx="3910652" cy="2607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78D1EA-9DE0-5C4C-BB70-03E6C8C03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272" y="1608621"/>
            <a:ext cx="3434453" cy="5462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81A7D4-558D-E54D-B5BE-856721BE185D}"/>
              </a:ext>
            </a:extLst>
          </p:cNvPr>
          <p:cNvSpPr txBox="1"/>
          <p:nvPr/>
        </p:nvSpPr>
        <p:spPr>
          <a:xfrm>
            <a:off x="769752" y="1596493"/>
            <a:ext cx="263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Эдип, фиванский царь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463C08-F4B1-7943-BD12-405A248027C0}"/>
              </a:ext>
            </a:extLst>
          </p:cNvPr>
          <p:cNvSpPr txBox="1"/>
          <p:nvPr/>
        </p:nvSpPr>
        <p:spPr>
          <a:xfrm>
            <a:off x="3819582" y="1647275"/>
            <a:ext cx="1174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Иокаста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жена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Эдипа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EACE5-D41E-B749-BEE1-211AFFFFCC1E}"/>
              </a:ext>
            </a:extLst>
          </p:cNvPr>
          <p:cNvSpPr txBox="1"/>
          <p:nvPr/>
        </p:nvSpPr>
        <p:spPr>
          <a:xfrm>
            <a:off x="707714" y="4250899"/>
            <a:ext cx="2583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Креонт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брат </a:t>
            </a:r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Иокасты</a:t>
            </a:r>
            <a:endParaRPr lang="ru-RU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EA735-D68C-B340-A2F7-210F09C8D71E}"/>
              </a:ext>
            </a:extLst>
          </p:cNvPr>
          <p:cNvSpPr txBox="1"/>
          <p:nvPr/>
        </p:nvSpPr>
        <p:spPr>
          <a:xfrm>
            <a:off x="7257828" y="1908467"/>
            <a:ext cx="275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 фиванских старцев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C274B6-D996-B443-ADE0-293DFA9FD0E1}"/>
              </a:ext>
            </a:extLst>
          </p:cNvPr>
          <p:cNvSpPr txBox="1"/>
          <p:nvPr/>
        </p:nvSpPr>
        <p:spPr>
          <a:xfrm>
            <a:off x="7699152" y="4352183"/>
            <a:ext cx="1957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Тиресий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слепой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прорицатель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20A7F-B58D-CD4B-9536-87426FCA755C}"/>
              </a:ext>
            </a:extLst>
          </p:cNvPr>
          <p:cNvSpPr txBox="1"/>
          <p:nvPr/>
        </p:nvSpPr>
        <p:spPr>
          <a:xfrm>
            <a:off x="11463709" y="3862688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5F0A00-5D44-B74D-83DE-CEC3FD4CB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378" y="4263322"/>
            <a:ext cx="1957844" cy="26071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9052A0-5038-FA4E-9837-18594EC0086F}"/>
              </a:ext>
            </a:extLst>
          </p:cNvPr>
          <p:cNvSpPr txBox="1"/>
          <p:nvPr/>
        </p:nvSpPr>
        <p:spPr>
          <a:xfrm>
            <a:off x="10337693" y="4399513"/>
            <a:ext cx="92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Пастух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49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792DC-401D-FB43-B46E-9B7B37E3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109"/>
            <a:ext cx="11963400" cy="1905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 бы вы на спектакль «царь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эдип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театр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70301-B7DD-2841-9BFB-FF9B7140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782DE-8409-C64D-BE03-77EABD9B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58" y="1512556"/>
            <a:ext cx="9133683" cy="51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DC36A2-96C5-674E-92D5-1D7A0678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" y="0"/>
            <a:ext cx="12194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1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CA21-3C4B-AE4F-B784-ADFE5064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1" y="114300"/>
            <a:ext cx="11587162" cy="1905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соотносится </a:t>
            </a:r>
            <a:r>
              <a:rPr lang="ru-RU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вашими представлениями о мифе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1E8FA-7DB3-A645-AA0F-662DAFA5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4C688-B3D7-DD48-BEFA-218599C9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04" y="1828800"/>
            <a:ext cx="3986213" cy="50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3B5D5A-F54D-B341-AA57-1C2E86C8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09" y="4045874"/>
            <a:ext cx="3986213" cy="2735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17F3A-ADD0-7446-8CCB-AC815C75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809" y="1828800"/>
            <a:ext cx="3986213" cy="2390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10083-6BAE-9248-8811-BD9CFBDE7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554" y="1814232"/>
            <a:ext cx="4761552" cy="2981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1141C1-48B6-4E43-92C6-C23B6607A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554" y="4229098"/>
            <a:ext cx="3483383" cy="26289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CBFB05-669A-B347-8F7C-F27EACA92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479" y="4233765"/>
            <a:ext cx="3248712" cy="2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CA21-3C4B-AE4F-B784-ADFE5064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1" y="114300"/>
            <a:ext cx="11587162" cy="1905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 спектакле черты современного театра и современности в целом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1E8FA-7DB3-A645-AA0F-662DAFA5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ECC83D-B0C5-3549-B50F-39912EA4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" y="2019300"/>
            <a:ext cx="6331045" cy="42259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457811-86C2-C347-B952-C85BBC2A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55" y="2019300"/>
            <a:ext cx="5710775" cy="42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-38100"/>
            <a:ext cx="9905998" cy="1905000"/>
          </a:xfrm>
        </p:spPr>
        <p:txBody>
          <a:bodyPr>
            <a:normAutofit/>
          </a:bodyPr>
          <a:lstStyle/>
          <a:p>
            <a:pPr algn="ctr"/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60DB75-4522-3A4D-B3D5-702B7007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510"/>
            <a:ext cx="12192000" cy="7666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850D30-8917-AC45-882E-49BC0BBF643C}"/>
              </a:ext>
            </a:extLst>
          </p:cNvPr>
          <p:cNvSpPr txBox="1"/>
          <p:nvPr/>
        </p:nvSpPr>
        <p:spPr>
          <a:xfrm>
            <a:off x="8929688" y="235803"/>
            <a:ext cx="1260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</a:t>
            </a:r>
          </a:p>
        </p:txBody>
      </p:sp>
    </p:spTree>
    <p:extLst>
      <p:ext uri="{BB962C8B-B14F-4D97-AF65-F5344CB8AC3E}">
        <p14:creationId xmlns:p14="http://schemas.microsoft.com/office/powerpoint/2010/main" val="339258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71463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цвета преобладают в спектакле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7FB0A-D1A2-A349-B21D-26A6DE3A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090"/>
            <a:ext cx="5743575" cy="3519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E6CED-D4A1-4848-8938-32746977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52" y="1424090"/>
            <a:ext cx="4691172" cy="3333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94A46-7C19-4442-BEDD-F4C1B4D8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627" y="3428999"/>
            <a:ext cx="4331987" cy="34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116</TotalTime>
  <Words>109</Words>
  <Application>Microsoft Office PowerPoint</Application>
  <PresentationFormat>Широкоэкранный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Times New Roman</vt:lpstr>
      <vt:lpstr>Сетка</vt:lpstr>
      <vt:lpstr>Презентация PowerPoint</vt:lpstr>
      <vt:lpstr>О режиссере</vt:lpstr>
      <vt:lpstr>           Сюжет МИФА</vt:lpstr>
      <vt:lpstr>Пошли бы вы на спектакль «царь эдип» в театр?</vt:lpstr>
      <vt:lpstr>Презентация PowerPoint</vt:lpstr>
      <vt:lpstr>Как соотносится спектакль с вашими представлениями о мифе?</vt:lpstr>
      <vt:lpstr>Есть ли в спектакле черты современного театра и современности в целом?</vt:lpstr>
      <vt:lpstr>Презентация PowerPoint</vt:lpstr>
      <vt:lpstr>Какие цвета преобладают в спектакле?</vt:lpstr>
      <vt:lpstr>Как оформленА сценА?</vt:lpstr>
      <vt:lpstr>цилиндр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5</cp:revision>
  <dcterms:created xsi:type="dcterms:W3CDTF">2023-03-09T17:41:53Z</dcterms:created>
  <dcterms:modified xsi:type="dcterms:W3CDTF">2023-03-28T15:32:55Z</dcterms:modified>
</cp:coreProperties>
</file>