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14096F-9B55-4386-B6F1-2354AAA2CFC1}" type="datetimeFigureOut">
              <a:rPr lang="ru-RU" smtClean="0"/>
              <a:t>17.05.2017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7E839E-98CC-4A55-BA5B-059306EF40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ТЕАТРА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ШКОЛА ФИЛОЛОГИИ, ШКОЛА ФИЛОСОФИИ, ШКОЛА ИСТОРИИ (ИСКУССТВОВЕДЕНИЕ), ШКОЛА КУЛЬТУРОЛОГИИ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И ЗАДАЧИ МИНОРА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ОСНОВЕ КУРСА – ЕДИНАЯ КОНЦЕПЦИЯ И МЕТОДОЛОГИЧЕСКИЙ ПРИНЦИП:</a:t>
            </a:r>
          </a:p>
          <a:p>
            <a:r>
              <a:rPr lang="ru-RU" dirty="0" smtClean="0"/>
              <a:t>ПОЗНАКОМИТЬ СЛУШАТЕЛЕЙ С ОСОБОЙ ПРИРОДОЙ ТЕАТРА КАК ВИДА ИСКУССТВА, СУЩЕСТВУЮЩЕГО ПО СВОИ ЗАКОНАМ. </a:t>
            </a:r>
          </a:p>
          <a:p>
            <a:r>
              <a:rPr lang="ru-RU" dirty="0" smtClean="0"/>
              <a:t>ОСВОИТЬ ЛОГИКУ ЕГО РАЗВИТИЯ, НЕ СОВПАДАЮЩУЮ С ЛОГИКОЙ ЛИТЕРАТУРЫ И ДРАМАТУРГИИ</a:t>
            </a:r>
          </a:p>
          <a:p>
            <a:r>
              <a:rPr lang="ru-RU" dirty="0" smtClean="0"/>
              <a:t>НАЙТИ ЕДИНЫЕ АЛГОРИТМЫ ИЗМЕНЕНИЙ В РАЗНЫХ ИПОСТАСЯХ ТЕАТРАЛЬНОГО ПРОЦЕССА</a:t>
            </a:r>
          </a:p>
          <a:p>
            <a:r>
              <a:rPr lang="ru-RU" dirty="0" smtClean="0"/>
              <a:t>СИСТЕМАТИЗИРОВАТЬ И ОБНАРУЖИТЬ ОБЩИЕ ИСТОРИКО КУЛЬТУРНЫЕ КОРНИ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ЗАПАДНОЕВРОПЕЙСКИЙ ТЕАТР ОТ АНТИЧНОСТИ ДО</a:t>
            </a:r>
            <a:r>
              <a:rPr lang="en-US" dirty="0" smtClean="0"/>
              <a:t> XX-XXI </a:t>
            </a:r>
            <a:r>
              <a:rPr lang="ru-RU" dirty="0" smtClean="0"/>
              <a:t>ВЕКА</a:t>
            </a:r>
          </a:p>
          <a:p>
            <a:r>
              <a:rPr lang="ru-RU" dirty="0" smtClean="0"/>
              <a:t>ОЧЕРКОВЫЙ ХАРАКТЕР </a:t>
            </a:r>
          </a:p>
          <a:p>
            <a:endParaRPr lang="ru-RU" dirty="0" smtClean="0"/>
          </a:p>
          <a:p>
            <a:r>
              <a:rPr lang="ru-RU" dirty="0" smtClean="0"/>
              <a:t>I</a:t>
            </a:r>
            <a:r>
              <a:rPr lang="ru-RU" dirty="0" smtClean="0"/>
              <a:t>. философия и историческая антропология театра;</a:t>
            </a:r>
            <a:br>
              <a:rPr lang="ru-RU" dirty="0" smtClean="0"/>
            </a:br>
            <a:r>
              <a:rPr lang="ru-RU" dirty="0" smtClean="0"/>
              <a:t>II. история важнейших составляющих театра:  развитие драматических жанров в литературе; визуальные искусства в связи с историей театра  (визуальные средства создания 1) театрального пространства - декорации и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сценического образа - костюмы, макияж, пластика тел)  </a:t>
            </a:r>
            <a:r>
              <a:rPr lang="ru-RU" dirty="0" smtClean="0"/>
              <a:t>история </a:t>
            </a:r>
            <a:r>
              <a:rPr lang="ru-RU" dirty="0" smtClean="0"/>
              <a:t>музыки,  история организации празднеств и представлений, а также театральность ритуалов (религиозных и пр.) и </a:t>
            </a:r>
            <a:r>
              <a:rPr lang="ru-RU" dirty="0" smtClean="0"/>
              <a:t>церемоний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III. Отдельная сторона этого </a:t>
            </a:r>
            <a:r>
              <a:rPr lang="ru-RU" dirty="0" smtClean="0"/>
              <a:t>минора- </a:t>
            </a:r>
            <a:r>
              <a:rPr lang="ru-RU" dirty="0" smtClean="0"/>
              <a:t>это современное театральное пространство </a:t>
            </a:r>
            <a:r>
              <a:rPr lang="ru-RU" dirty="0" smtClean="0"/>
              <a:t> и история </a:t>
            </a:r>
            <a:r>
              <a:rPr lang="ru-RU" dirty="0" smtClean="0"/>
              <a:t>актерского и режиссерского мастерства.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ОЧЕРКОВЫЙ ХАРАКТЕР</a:t>
            </a:r>
          </a:p>
          <a:p>
            <a:r>
              <a:rPr lang="ru-RU" dirty="0" smtClean="0"/>
              <a:t>ПРАВО НА ВЫБОР И АКЦЕНТЫ АВТОРЫ КУРСА ОСТАВЛЯЮТ ЗА СОБОЙ (ПРИСТРАСТНОСТЬ В ВЫБОРЕ ПЕРСОНАЖЕЙ, В СУЖДЕНИЯХ О НИХ, В РАССКАЗАХ ОБ ИХ ПРИЧУДАХ, СЛАБОСТЯХ И СКВЕРНОМ ХАРАКТЕРЕ)</a:t>
            </a:r>
          </a:p>
          <a:p>
            <a:r>
              <a:rPr lang="ru-RU" dirty="0" smtClean="0"/>
              <a:t>ОТСУТСТВУЕТ СТРЕМЛЕНИЕ К УНИФИКАЦИИ МАТЕРИАЛА</a:t>
            </a:r>
          </a:p>
          <a:p>
            <a:r>
              <a:rPr lang="ru-RU" dirty="0" smtClean="0"/>
              <a:t>ГЛАВНАЯ ЗАДАЧА – ПРОАНАЛИЗИРОВАТЬ ТЕ ВНУТРЕННИЕ ИММАНЕНТНЫЕ  ЗАКОНОМЕРНОСТИ ТЕАТРАЛЬНОГО ИСКУССТВА, КОТОРЫМИ ОБУСЛОВИЛАСЬ ЭВОЛЮЦИЯ ЕГО ЯЗЫКА ОТ АНТИЧНОСТИ ДО СОВРЕМЕННОСТИ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ВНУТРИФАКУЛЬТЕТСКАЯ СРЕДА МИНОРА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КУРС ДАЕТ ВОЗМОЖНОСТИ УЧАСТВОВАТЬ В РАБОТЕ ИССЛЕДОВАТЕЛЬСКИХ ПРОЕКТОВ: ЛАБОРАТОРИЯ «Ю.П.ЛЮБИМОВ И РЕЖИССЕРСКИЙ ТЕАТР</a:t>
            </a:r>
            <a:r>
              <a:rPr lang="en-US" dirty="0" smtClean="0"/>
              <a:t> XX – XXI</a:t>
            </a:r>
            <a:r>
              <a:rPr lang="ru-RU" dirty="0" smtClean="0"/>
              <a:t> вв.»,</a:t>
            </a:r>
          </a:p>
          <a:p>
            <a:r>
              <a:rPr lang="ru-RU" dirty="0" smtClean="0"/>
              <a:t>А также практика в Петербурге «Археология  театра»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64704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Любить, терзать, впадать в отчаянье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Страдать </a:t>
            </a:r>
            <a:r>
              <a:rPr lang="ru-RU" b="1" i="1" dirty="0"/>
              <a:t>от признака </a:t>
            </a:r>
            <a:r>
              <a:rPr lang="ru-RU" b="1" i="1" dirty="0" smtClean="0"/>
              <a:t>бесчестья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И принимать за </a:t>
            </a:r>
            <a:r>
              <a:rPr lang="ru-RU" b="1" i="1" dirty="0" smtClean="0"/>
              <a:t>окончание</a:t>
            </a:r>
          </a:p>
          <a:p>
            <a:r>
              <a:rPr lang="ru-RU" b="1" i="1" dirty="0" smtClean="0"/>
              <a:t>Начала </a:t>
            </a:r>
            <a:r>
              <a:rPr lang="ru-RU" b="1" i="1" dirty="0"/>
              <a:t>тайное предвестье. 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Утратить </a:t>
            </a:r>
            <a:r>
              <a:rPr lang="ru-RU" b="1" i="1" dirty="0"/>
              <a:t>волю, падать, каяться, Решаться на самоубийство</a:t>
            </a:r>
            <a:r>
              <a:rPr lang="ru-RU" b="1" i="1" dirty="0" smtClean="0"/>
              <a:t>,</a:t>
            </a:r>
          </a:p>
          <a:p>
            <a:r>
              <a:rPr lang="ru-RU" b="1" i="1" dirty="0" smtClean="0"/>
              <a:t>Играть </a:t>
            </a:r>
            <a:r>
              <a:rPr lang="ru-RU" b="1" i="1" dirty="0"/>
              <a:t>ва-банк, как </a:t>
            </a:r>
            <a:r>
              <a:rPr lang="ru-RU" b="1" i="1" dirty="0" smtClean="0"/>
              <a:t>полагается</a:t>
            </a:r>
          </a:p>
          <a:p>
            <a:r>
              <a:rPr lang="ru-RU" b="1" i="1" dirty="0" smtClean="0"/>
              <a:t>При </a:t>
            </a:r>
            <a:r>
              <a:rPr lang="ru-RU" b="1" i="1" dirty="0"/>
              <a:t>одаренности артиста</a:t>
            </a:r>
            <a:r>
              <a:rPr lang="ru-RU" b="1" i="1" dirty="0" smtClean="0"/>
              <a:t>.</a:t>
            </a:r>
          </a:p>
          <a:p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ru-RU" b="1" i="1" dirty="0"/>
              <a:t>Но, перекраивая </a:t>
            </a:r>
            <a:r>
              <a:rPr lang="ru-RU" b="1" i="1" dirty="0" smtClean="0"/>
              <a:t>наново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Все театральные каноны</a:t>
            </a:r>
            <a:r>
              <a:rPr lang="ru-RU" b="1" i="1" dirty="0" smtClean="0"/>
              <a:t>,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Вдруг дать перед финалом занавес И пасть в объятья Дездемоны.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249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ИСТОРИЯ ТЕАТРА</vt:lpstr>
      <vt:lpstr>СМЫСЛ И ЗАДАЧИ МИНОРА</vt:lpstr>
      <vt:lpstr>СТРУКТУРА КУРСА</vt:lpstr>
      <vt:lpstr>ОСОБЕННОСТИ КУРСА</vt:lpstr>
      <vt:lpstr> ВНУТРИФАКУЛЬТЕТСКАЯ СРЕДА МИНОРА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ТЕАТРА</dc:title>
  <dc:creator>Елена</dc:creator>
  <cp:lastModifiedBy>Елена</cp:lastModifiedBy>
  <cp:revision>1</cp:revision>
  <dcterms:created xsi:type="dcterms:W3CDTF">2017-05-17T04:11:25Z</dcterms:created>
  <dcterms:modified xsi:type="dcterms:W3CDTF">2017-05-17T04:37:35Z</dcterms:modified>
</cp:coreProperties>
</file>