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Playfair Display"/>
      <p:regular r:id="rId19"/>
      <p:bold r:id="rId20"/>
      <p:italic r:id="rId21"/>
      <p:boldItalic r:id="rId22"/>
    </p:embeddedFont>
    <p:embeddedFont>
      <p:font typeface="La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bold.fntdata"/><Relationship Id="rId22" Type="http://schemas.openxmlformats.org/officeDocument/2006/relationships/font" Target="fonts/PlayfairDisplay-boldItalic.fntdata"/><Relationship Id="rId21" Type="http://schemas.openxmlformats.org/officeDocument/2006/relationships/font" Target="fonts/PlayfairDisplay-italic.fntdata"/><Relationship Id="rId24" Type="http://schemas.openxmlformats.org/officeDocument/2006/relationships/font" Target="fonts/Lato-bold.fntdata"/><Relationship Id="rId23" Type="http://schemas.openxmlformats.org/officeDocument/2006/relationships/font" Target="fonts/La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Lato-boldItalic.fntdata"/><Relationship Id="rId25" Type="http://schemas.openxmlformats.org/officeDocument/2006/relationships/font" Target="fonts/La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PlayfairDisplay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1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1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1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1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1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1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1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1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lotrproject.com/statistics/books/cooccurrences?view=silm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buSzPct val="25000"/>
              <a:buFont typeface="Arial"/>
              <a:buNone/>
            </a:pPr>
            <a:r>
              <a:rPr b="0" i="0" lang="ru" sz="1200" u="none" cap="none" strike="noStrike"/>
              <a:t>Three unions of the Eldar and the Edain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hlink"/>
              </a:buClr>
              <a:buSzPct val="25000"/>
              <a:buFont typeface="Arial"/>
              <a:buNone/>
            </a:pPr>
            <a:r>
              <a:rPr b="0" i="0" lang="ru" sz="1100" u="sng" cap="none" strike="noStrike">
                <a:solidFill>
                  <a:schemeClr val="hlink"/>
                </a:solidFill>
                <a:hlinkClick r:id="rId2"/>
              </a:rPr>
              <a:t>http://lotrproject.com/statistics/books/cooccurrences?view=silm</a:t>
            </a:r>
            <a:r>
              <a:rPr b="0" i="0" lang="ru" sz="1100" u="none" cap="none" strike="noStrike"/>
              <a:t> but it’s really hard to analyse when it looks like this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25000"/>
              <a:buFont typeface="Arial"/>
              <a:buNone/>
            </a:pPr>
            <a:r>
              <a:rPr b="0" i="0" lang="ru" sz="1000" u="none" cap="none" strike="noStrike">
                <a:solidFill>
                  <a:srgbClr val="333333"/>
                </a:solidFill>
                <a:highlight>
                  <a:srgbClr val="FFFFFF"/>
                </a:highlight>
              </a:rPr>
              <a:t>Thingol is Luthien’s father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25000"/>
              <a:buFont typeface="Arial"/>
              <a:buNone/>
            </a:pPr>
            <a:r>
              <a:rPr b="0" i="0" lang="ru" sz="1000" u="none" cap="none" strike="noStrike">
                <a:solidFill>
                  <a:srgbClr val="333333"/>
                </a:solidFill>
                <a:highlight>
                  <a:srgbClr val="FFFFFF"/>
                </a:highlight>
              </a:rPr>
              <a:t>Melian is Luthien’s mother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25000"/>
              <a:buFont typeface="Arial"/>
              <a:buNone/>
            </a:pPr>
            <a:r>
              <a:rPr b="0" i="0" lang="ru" sz="1000" u="none" cap="none" strike="noStrike">
                <a:solidFill>
                  <a:srgbClr val="333333"/>
                </a:solidFill>
                <a:highlight>
                  <a:srgbClr val="FFFFFF"/>
                </a:highlight>
              </a:rPr>
              <a:t>Beren is her husband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25000"/>
              <a:buFont typeface="Arial"/>
              <a:buNone/>
            </a:pPr>
            <a:r>
              <a:rPr b="0" i="0" lang="ru" sz="1000" u="none" cap="none" strike="noStrike">
                <a:solidFill>
                  <a:srgbClr val="333333"/>
                </a:solidFill>
                <a:highlight>
                  <a:srgbClr val="FFFFFF"/>
                </a:highlight>
              </a:rPr>
              <a:t>Daeron is the loremaster and minstrel of Doriath, in love with L.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25000"/>
              <a:buFont typeface="Arial"/>
              <a:buNone/>
            </a:pPr>
            <a:r>
              <a:rPr b="0" i="0" lang="ru" sz="1000" u="none" cap="none" strike="noStrike">
                <a:solidFill>
                  <a:srgbClr val="333333"/>
                </a:solidFill>
                <a:highlight>
                  <a:srgbClr val="FFFFFF"/>
                </a:highlight>
              </a:rPr>
              <a:t>Huan is the Hound of Valinor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25000"/>
              <a:buFont typeface="Arial"/>
              <a:buNone/>
            </a:pPr>
            <a:r>
              <a:rPr b="0" i="0" lang="ru" sz="1000" u="none" cap="none" strike="noStrike">
                <a:solidFill>
                  <a:srgbClr val="333333"/>
                </a:solidFill>
                <a:highlight>
                  <a:srgbClr val="FFFFFF"/>
                </a:highlight>
              </a:rPr>
              <a:t>Celegorm is a prince of the Noldor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25000"/>
              <a:buFont typeface="Arial"/>
              <a:buNone/>
            </a:pPr>
            <a:r>
              <a:rPr b="0" i="0" lang="ru" sz="1000" u="none" cap="none" strike="noStrike">
                <a:solidFill>
                  <a:srgbClr val="333333"/>
                </a:solidFill>
                <a:highlight>
                  <a:srgbClr val="FFFFFF"/>
                </a:highlight>
              </a:rPr>
              <a:t>Curufin is Celegorm’s brother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25000"/>
              <a:buFont typeface="Arial"/>
              <a:buNone/>
            </a:pPr>
            <a:r>
              <a:rPr b="0" i="0" lang="ru" sz="1000" u="none" cap="none" strike="noStrike">
                <a:solidFill>
                  <a:srgbClr val="333333"/>
                </a:solidFill>
                <a:highlight>
                  <a:srgbClr val="FFFFFF"/>
                </a:highlight>
              </a:rPr>
              <a:t>Sauron is chief lieutenant of Morgoth, evil #2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25000"/>
              <a:buFont typeface="Arial"/>
              <a:buNone/>
            </a:pPr>
            <a:r>
              <a:rPr b="0" i="0" lang="ru" sz="1000" u="none" cap="none" strike="noStrike">
                <a:solidFill>
                  <a:srgbClr val="333333"/>
                </a:solidFill>
                <a:highlight>
                  <a:srgbClr val="FFFFFF"/>
                </a:highlight>
              </a:rPr>
              <a:t>Carcharoth is Morgoth’s wolf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25000"/>
              <a:buFont typeface="Arial"/>
              <a:buNone/>
            </a:pPr>
            <a:r>
              <a:rPr b="0" i="0" lang="ru" sz="1000" u="none" cap="none" strike="noStrike">
                <a:solidFill>
                  <a:srgbClr val="333333"/>
                </a:solidFill>
                <a:highlight>
                  <a:srgbClr val="FFFFFF"/>
                </a:highlight>
              </a:rPr>
              <a:t>Morgoth is Evil #1, the main antagonist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25000"/>
              <a:buFont typeface="Arial"/>
              <a:buNone/>
            </a:pPr>
            <a:r>
              <a:rPr b="0" i="0" lang="ru" sz="1000" u="none" cap="none" strike="noStrike">
                <a:solidFill>
                  <a:srgbClr val="333333"/>
                </a:solidFill>
                <a:highlight>
                  <a:srgbClr val="FFFFFF"/>
                </a:highlight>
              </a:rPr>
              <a:t>Mandos is Judge of the Dead and the Master of Doom</a:t>
            </a:r>
          </a:p>
          <a:p>
            <a:pPr indent="0" lvl="0" marL="0" marR="0" rtl="0" algn="l">
              <a:spcBef>
                <a:spcPts val="0"/>
              </a:spcBef>
              <a:buClr>
                <a:srgbClr val="333333"/>
              </a:buClr>
              <a:buSzPct val="25000"/>
              <a:buFont typeface="Arial"/>
              <a:buNone/>
            </a:pPr>
            <a:r>
              <a:rPr b="0" i="0" lang="ru" sz="1000" u="none" cap="none" strike="noStrike">
                <a:solidFill>
                  <a:srgbClr val="333333"/>
                </a:solidFill>
                <a:highlight>
                  <a:srgbClr val="FFFFFF"/>
                </a:highlight>
              </a:rPr>
              <a:t>Dior is Luthien's son and Thingol’s heir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25000"/>
              <a:buFont typeface="Arial"/>
              <a:buNone/>
            </a:pPr>
            <a:r>
              <a:rPr b="0" i="0" lang="ru" sz="1000" u="none" cap="none" strike="noStrike">
                <a:solidFill>
                  <a:srgbClr val="333333"/>
                </a:solidFill>
                <a:highlight>
                  <a:srgbClr val="FFFFFF"/>
                </a:highlight>
              </a:rPr>
              <a:t>Turgon -- Idril’s father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25000"/>
              <a:buFont typeface="Arial"/>
              <a:buNone/>
            </a:pPr>
            <a:r>
              <a:rPr b="0" i="0" lang="ru" sz="1000" u="none" cap="none" strike="noStrike">
                <a:solidFill>
                  <a:srgbClr val="333333"/>
                </a:solidFill>
                <a:highlight>
                  <a:srgbClr val="FFFFFF"/>
                </a:highlight>
              </a:rPr>
              <a:t>Eol -- Maeglin’s father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25000"/>
              <a:buFont typeface="Arial"/>
              <a:buNone/>
            </a:pPr>
            <a:r>
              <a:rPr b="0" i="0" lang="ru" sz="1000" u="none" cap="none" strike="noStrike">
                <a:solidFill>
                  <a:srgbClr val="333333"/>
                </a:solidFill>
                <a:highlight>
                  <a:srgbClr val="FFFFFF"/>
                </a:highlight>
              </a:rPr>
              <a:t>Aredhel -- Maeglin’s mother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25000"/>
              <a:buFont typeface="Arial"/>
              <a:buNone/>
            </a:pPr>
            <a:r>
              <a:rPr b="0" i="0" lang="ru" sz="1000" u="none" cap="none" strike="noStrike">
                <a:solidFill>
                  <a:srgbClr val="333333"/>
                </a:solidFill>
                <a:highlight>
                  <a:srgbClr val="FFFFFF"/>
                </a:highlight>
              </a:rPr>
              <a:t>Maeglin -- Idril’s cousin, in love with her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25000"/>
              <a:buFont typeface="Arial"/>
              <a:buNone/>
            </a:pPr>
            <a:r>
              <a:rPr b="0" i="0" lang="ru" sz="1000" u="none" cap="none" strike="noStrike">
                <a:solidFill>
                  <a:srgbClr val="333333"/>
                </a:solidFill>
                <a:highlight>
                  <a:srgbClr val="FFFFFF"/>
                </a:highlight>
              </a:rPr>
              <a:t>Tuor -- Idirl’s husband</a:t>
            </a:r>
          </a:p>
          <a:p>
            <a:pPr indent="0" lvl="0" marL="0" marR="0" rtl="0" algn="l">
              <a:spcBef>
                <a:spcPts val="0"/>
              </a:spcBef>
              <a:buClr>
                <a:srgbClr val="333333"/>
              </a:buClr>
              <a:buSzPct val="25000"/>
              <a:buFont typeface="Arial"/>
              <a:buNone/>
            </a:pPr>
            <a:r>
              <a:rPr b="0" i="0" lang="ru" sz="1000" u="none" cap="none" strike="noStrike">
                <a:solidFill>
                  <a:srgbClr val="333333"/>
                </a:solidFill>
                <a:highlight>
                  <a:srgbClr val="FFFFFF"/>
                </a:highlight>
              </a:rPr>
              <a:t>Earendil -- Idirl’s son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25000"/>
              <a:buFont typeface="Arial"/>
              <a:buNone/>
            </a:pPr>
            <a:r>
              <a:rPr b="0" i="0" lang="ru" sz="1000" u="none" cap="none" strike="noStrike">
                <a:solidFill>
                  <a:srgbClr val="333333"/>
                </a:solidFill>
                <a:highlight>
                  <a:srgbClr val="FFFFFF"/>
                </a:highlight>
              </a:rPr>
              <a:t>Aragorn, also known as Elessar, is the king and Arwen’s lover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25000"/>
              <a:buFont typeface="Arial"/>
              <a:buNone/>
            </a:pPr>
            <a:r>
              <a:rPr b="0" i="0" lang="ru" sz="1000" u="none" cap="none" strike="noStrike">
                <a:solidFill>
                  <a:srgbClr val="333333"/>
                </a:solidFill>
                <a:highlight>
                  <a:srgbClr val="FFFFFF"/>
                </a:highlight>
              </a:rPr>
              <a:t>Elrond is Arwen’s father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25000"/>
              <a:buFont typeface="Arial"/>
              <a:buNone/>
            </a:pPr>
            <a:r>
              <a:rPr b="0" i="0" lang="ru" sz="1000" u="none" cap="none" strike="noStrike">
                <a:solidFill>
                  <a:srgbClr val="333333"/>
                </a:solidFill>
                <a:highlight>
                  <a:srgbClr val="FFFFFF"/>
                </a:highlight>
              </a:rPr>
              <a:t>Frodo is known by everyone, surely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25000"/>
              <a:buFont typeface="Arial"/>
              <a:buNone/>
            </a:pPr>
            <a:r>
              <a:rPr b="0" i="0" lang="ru" sz="1000" u="none" cap="none" strike="noStrike">
                <a:solidFill>
                  <a:srgbClr val="333333"/>
                </a:solidFill>
                <a:highlight>
                  <a:srgbClr val="FFFFFF"/>
                </a:highlight>
              </a:rPr>
              <a:t>Faramir is the captain of the Rangers of Ithilien </a:t>
            </a:r>
          </a:p>
          <a:p>
            <a:pPr indent="0" lvl="0" marL="0" marR="0" rtl="0" algn="l">
              <a:spcBef>
                <a:spcPts val="0"/>
              </a:spcBef>
              <a:buClr>
                <a:srgbClr val="333333"/>
              </a:buClr>
              <a:buSzPct val="25000"/>
              <a:buFont typeface="Arial"/>
              <a:buNone/>
            </a:pPr>
            <a:r>
              <a:rPr b="0" i="0" lang="ru" sz="1000" u="none" cap="none" strike="noStrike">
                <a:solidFill>
                  <a:srgbClr val="333333"/>
                </a:solidFill>
                <a:highlight>
                  <a:srgbClr val="FFFFFF"/>
                </a:highlight>
              </a:rPr>
              <a:t>Imrahil is the twenty-second Prince of Dol Amroth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9050" y="748800"/>
            <a:ext cx="3645899" cy="36458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96250" y="1627200"/>
            <a:ext cx="2951399" cy="15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b="1" i="0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algn="ctr">
              <a:spcBef>
                <a:spcPts val="0"/>
              </a:spcBef>
              <a:buClr>
                <a:schemeClr val="lt1"/>
              </a:buClr>
              <a:buFont typeface="Lato"/>
              <a:buNone/>
              <a:defRPr b="1" sz="3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algn="ctr">
              <a:spcBef>
                <a:spcPts val="0"/>
              </a:spcBef>
              <a:buClr>
                <a:schemeClr val="lt1"/>
              </a:buClr>
              <a:buFont typeface="Lato"/>
              <a:buNone/>
              <a:defRPr b="1" sz="3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algn="ctr">
              <a:spcBef>
                <a:spcPts val="0"/>
              </a:spcBef>
              <a:buClr>
                <a:schemeClr val="lt1"/>
              </a:buClr>
              <a:buFont typeface="Lato"/>
              <a:buNone/>
              <a:defRPr b="1" sz="3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algn="ctr">
              <a:spcBef>
                <a:spcPts val="0"/>
              </a:spcBef>
              <a:buClr>
                <a:schemeClr val="lt1"/>
              </a:buClr>
              <a:buFont typeface="Lato"/>
              <a:buNone/>
              <a:defRPr b="1" sz="3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algn="ctr">
              <a:spcBef>
                <a:spcPts val="0"/>
              </a:spcBef>
              <a:buClr>
                <a:schemeClr val="lt1"/>
              </a:buClr>
              <a:buFont typeface="Lato"/>
              <a:buNone/>
              <a:defRPr b="1" sz="3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algn="ctr">
              <a:spcBef>
                <a:spcPts val="0"/>
              </a:spcBef>
              <a:buClr>
                <a:schemeClr val="lt1"/>
              </a:buClr>
              <a:buFont typeface="Lato"/>
              <a:buNone/>
              <a:defRPr b="1" sz="3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algn="ctr">
              <a:spcBef>
                <a:spcPts val="0"/>
              </a:spcBef>
              <a:buClr>
                <a:schemeClr val="lt1"/>
              </a:buClr>
              <a:buFont typeface="Lato"/>
              <a:buNone/>
              <a:defRPr b="1" sz="3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algn="ctr">
              <a:spcBef>
                <a:spcPts val="0"/>
              </a:spcBef>
              <a:buClr>
                <a:schemeClr val="lt1"/>
              </a:buClr>
              <a:buFont typeface="Lato"/>
              <a:buNone/>
              <a:defRPr b="1" sz="3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96361" y="3266930"/>
            <a:ext cx="2951399" cy="7013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 i="0" sz="18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 i="0" sz="18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 i="0" sz="18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 i="0" sz="18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 i="0" sz="18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 i="0" sz="18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 i="0" sz="18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 i="0" sz="18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 i="0" sz="18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b="0" i="0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 txBox="1"/>
          <p:nvPr>
            <p:ph type="title"/>
          </p:nvPr>
        </p:nvSpPr>
        <p:spPr>
          <a:xfrm>
            <a:off x="311700" y="1233100"/>
            <a:ext cx="8520599" cy="161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ato"/>
              <a:buNone/>
              <a:defRPr b="1" i="0" sz="10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Lato"/>
              <a:buNone/>
              <a:defRPr b="1" sz="10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Lato"/>
              <a:buNone/>
              <a:defRPr b="1" sz="10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Lato"/>
              <a:buNone/>
              <a:defRPr b="1" sz="10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Lato"/>
              <a:buNone/>
              <a:defRPr b="1" sz="10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Lato"/>
              <a:buNone/>
              <a:defRPr b="1" sz="10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Lato"/>
              <a:buNone/>
              <a:defRPr b="1" sz="10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Lato"/>
              <a:buNone/>
              <a:defRPr b="1" sz="10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Lato"/>
              <a:buNone/>
              <a:defRPr b="1" sz="10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2919450"/>
            <a:ext cx="8520599" cy="10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914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371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8288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22860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2743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3200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3657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19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layfair Display"/>
              <a:buNone/>
              <a:defRPr b="1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509550" y="1423875"/>
            <a:ext cx="8124900" cy="179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b="0" i="0" sz="4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algn="ctr">
              <a:spcBef>
                <a:spcPts val="0"/>
              </a:spcBef>
              <a:buClr>
                <a:schemeClr val="lt1"/>
              </a:buClr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algn="ctr">
              <a:spcBef>
                <a:spcPts val="0"/>
              </a:spcBef>
              <a:buClr>
                <a:schemeClr val="lt1"/>
              </a:buClr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algn="ctr">
              <a:spcBef>
                <a:spcPts val="0"/>
              </a:spcBef>
              <a:buClr>
                <a:schemeClr val="lt1"/>
              </a:buClr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algn="ctr">
              <a:spcBef>
                <a:spcPts val="0"/>
              </a:spcBef>
              <a:buClr>
                <a:schemeClr val="lt1"/>
              </a:buClr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algn="ctr">
              <a:spcBef>
                <a:spcPts val="0"/>
              </a:spcBef>
              <a:buClr>
                <a:schemeClr val="lt1"/>
              </a:buClr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algn="ctr">
              <a:spcBef>
                <a:spcPts val="0"/>
              </a:spcBef>
              <a:buClr>
                <a:schemeClr val="lt1"/>
              </a:buClr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algn="ctr">
              <a:spcBef>
                <a:spcPts val="0"/>
              </a:spcBef>
              <a:buClr>
                <a:schemeClr val="lt1"/>
              </a:buClr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algn="ctr">
              <a:spcBef>
                <a:spcPts val="0"/>
              </a:spcBef>
              <a:buClr>
                <a:schemeClr val="lt1"/>
              </a:buClr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ru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layfair Display"/>
              <a:buNone/>
              <a:defRPr b="1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layfair Display"/>
              <a:buNone/>
              <a:defRPr b="1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layfair Display"/>
              <a:buNone/>
              <a:defRPr b="1" i="0" sz="24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311700" y="1391376"/>
            <a:ext cx="2807999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b="0" i="0" sz="4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>
              <a:spcBef>
                <a:spcPts val="0"/>
              </a:spcBef>
              <a:buClr>
                <a:schemeClr val="lt1"/>
              </a:buClr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>
              <a:spcBef>
                <a:spcPts val="0"/>
              </a:spcBef>
              <a:buClr>
                <a:schemeClr val="lt1"/>
              </a:buClr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>
              <a:spcBef>
                <a:spcPts val="0"/>
              </a:spcBef>
              <a:buClr>
                <a:schemeClr val="lt1"/>
              </a:buClr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>
              <a:spcBef>
                <a:spcPts val="0"/>
              </a:spcBef>
              <a:buClr>
                <a:schemeClr val="lt1"/>
              </a:buClr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>
              <a:spcBef>
                <a:spcPts val="0"/>
              </a:spcBef>
              <a:buClr>
                <a:schemeClr val="lt1"/>
              </a:buClr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>
              <a:spcBef>
                <a:spcPts val="0"/>
              </a:spcBef>
              <a:buClr>
                <a:schemeClr val="lt1"/>
              </a:buClr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>
              <a:spcBef>
                <a:spcPts val="0"/>
              </a:spcBef>
              <a:buClr>
                <a:schemeClr val="lt1"/>
              </a:buClr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>
              <a:spcBef>
                <a:spcPts val="0"/>
              </a:spcBef>
              <a:buClr>
                <a:schemeClr val="lt1"/>
              </a:buClr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ru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" name="Shape 4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" name="Shape 43"/>
          <p:cNvSpPr txBox="1"/>
          <p:nvPr>
            <p:ph type="title"/>
          </p:nvPr>
        </p:nvSpPr>
        <p:spPr>
          <a:xfrm>
            <a:off x="265500" y="1107950"/>
            <a:ext cx="4045199" cy="168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layfair Display"/>
              <a:buNone/>
              <a:defRPr b="1" i="0" sz="4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4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4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4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4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4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4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4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4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" type="subTitle"/>
          </p:nvPr>
        </p:nvSpPr>
        <p:spPr>
          <a:xfrm>
            <a:off x="265500" y="2845200"/>
            <a:ext cx="4045199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b="0" i="0" sz="21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b="0" i="0" sz="21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b="0" i="0" sz="21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b="0" i="0" sz="21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b="0" i="0" sz="21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b="0" i="0" sz="21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b="0" i="0" sz="21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b="0" i="0" sz="21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b="0" i="0" sz="21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Lato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Lato"/>
              <a:buNone/>
              <a:defRPr b="0" i="0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Lato"/>
              <a:buNone/>
              <a:defRPr b="0" i="0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Lato"/>
              <a:buNone/>
              <a:defRPr b="0" i="0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Lato"/>
              <a:buNone/>
              <a:defRPr b="0" i="0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Lato"/>
              <a:buNone/>
              <a:defRPr b="0" i="0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Lato"/>
              <a:buNone/>
              <a:defRPr b="0" i="0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Lato"/>
              <a:buNone/>
              <a:defRPr b="0" i="0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Lato"/>
              <a:buNone/>
              <a:defRPr b="0" i="0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ru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layfair Display"/>
              <a:buNone/>
              <a:defRPr b="1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fld id="{00000000-1234-1234-1234-123412341234}" type="slidenum">
              <a:rPr b="0" i="0" lang="ru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4.jpg"/><Relationship Id="rId5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3096300" y="1860125"/>
            <a:ext cx="2951400" cy="15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ato"/>
              <a:buNone/>
            </a:pPr>
            <a:r>
              <a:rPr lang="ru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Social Networks in Love Stories of the Middle-earth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354050" y="2827100"/>
            <a:ext cx="8520599" cy="12509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Playfair Display"/>
              <a:buNone/>
            </a:pPr>
            <a:r>
              <a:rPr b="1" i="0" lang="ru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Kate Nikiforova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Playfair Display"/>
              <a:buNone/>
            </a:pPr>
            <a:r>
              <a:rPr b="1" i="0" lang="ru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Tanya Orlova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Playfair Display"/>
              <a:buNone/>
            </a:pPr>
            <a:r>
              <a:rPr b="1" i="0" lang="ru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Jane Fomenko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1" name="Shape 61"/>
          <p:cNvSpPr txBox="1"/>
          <p:nvPr/>
        </p:nvSpPr>
        <p:spPr>
          <a:xfrm>
            <a:off x="3096250" y="1725750"/>
            <a:ext cx="2885399" cy="36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ru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Three unions of the Eldar and the Edain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/>
        </p:nvSpPr>
        <p:spPr>
          <a:xfrm>
            <a:off x="1388850" y="1475100"/>
            <a:ext cx="6366300" cy="219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ru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 vs Manual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/>
        </p:nvSpPr>
        <p:spPr>
          <a:xfrm>
            <a:off x="748350" y="386000"/>
            <a:ext cx="7647299" cy="36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ru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Problems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25000"/>
              <a:buFont typeface="Arial"/>
              <a:buNone/>
            </a:pPr>
            <a:r>
              <a:rPr b="1" i="0" lang="ru" sz="3600" u="none" cap="none" strike="noStrike">
                <a:solidFill>
                  <a:srgbClr val="134F5C"/>
                </a:solidFill>
                <a:latin typeface="Arial"/>
                <a:ea typeface="Arial"/>
                <a:cs typeface="Arial"/>
                <a:sym typeface="Arial"/>
              </a:rPr>
              <a:t>Too messy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134F5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ct val="25000"/>
              <a:buFont typeface="Arial"/>
              <a:buNone/>
            </a:pPr>
            <a:r>
              <a:rPr b="1" i="0" lang="ru" sz="3600" u="none" cap="none" strike="noStrike">
                <a:solidFill>
                  <a:srgbClr val="741B47"/>
                </a:solidFill>
                <a:latin typeface="Arial"/>
                <a:ea typeface="Arial"/>
                <a:cs typeface="Arial"/>
                <a:sym typeface="Arial"/>
              </a:rPr>
              <a:t>No dialogs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741B4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b="1" i="0" lang="ru" sz="36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How to decide what nodes to connect?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2905725" y="1603475"/>
            <a:ext cx="3453600" cy="5426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2905725" y="2676575"/>
            <a:ext cx="3453600" cy="5426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1332975" y="3749675"/>
            <a:ext cx="6599100" cy="10853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titled.png" id="126" name="Shape 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9174" y="152400"/>
            <a:ext cx="5422899" cy="483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400" y="152400"/>
            <a:ext cx="8407773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umblr_o83pvgZvWG1rdyda1o4_r1_500.gif" id="136" name="Shape 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2650" y="152400"/>
            <a:ext cx="4838698" cy="483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ilm.jpg" id="71" name="Shape 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4575" y="0"/>
            <a:ext cx="639485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л.jpg" id="76" name="Shape 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450" y="342900"/>
            <a:ext cx="2653323" cy="4002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д.jpg" id="77" name="Shape 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10474" y="323550"/>
            <a:ext cx="2838286" cy="40408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ар.jpg" id="78" name="Shape 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79025" y="296462"/>
            <a:ext cx="2988499" cy="409504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-310450" y="4494400"/>
            <a:ext cx="3393599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Lúthien Tinúviel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2391825" y="4494400"/>
            <a:ext cx="4064099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Idril Celebrindal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5326950" y="4494400"/>
            <a:ext cx="4064099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25000"/>
              <a:buFont typeface="Arial"/>
              <a:buNone/>
            </a:pPr>
            <a:r>
              <a:rPr b="0" i="0" lang="ru" sz="14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Arwen Undómiel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ut.png" id="86" name="Shape 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9150" y="152400"/>
            <a:ext cx="4838698" cy="483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dril.png" id="91" name="Shape 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100" y="152400"/>
            <a:ext cx="4859949" cy="483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rwen.png" id="96" name="Shape 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1683" y="0"/>
            <a:ext cx="4699273" cy="4699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dril.png" id="101" name="Shape 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3449" y="957374"/>
            <a:ext cx="2774498" cy="27744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wen.png" id="102" name="Shape 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62800" y="2593650"/>
            <a:ext cx="2429900" cy="2429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ut.png" id="103" name="Shape 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3071300" cy="307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1893450" y="1484850"/>
            <a:ext cx="5357099" cy="21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ru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Beren &amp; Luthien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