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736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0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4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5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3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26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24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5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34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35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0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621EE-BE9E-7045-B1B1-0CB4139F11C5}" type="datetimeFigureOut">
              <a:rPr lang="ru-RU" smtClean="0"/>
              <a:t>07.04.17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B616E-6173-F143-B24D-2A1AB05A6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67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Friends Network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</a:t>
            </a:r>
          </a:p>
          <a:p>
            <a:r>
              <a:rPr lang="ru-RU" dirty="0" smtClean="0"/>
              <a:t>Гордеева Е.</a:t>
            </a:r>
          </a:p>
          <a:p>
            <a:r>
              <a:rPr lang="ru-RU" dirty="0" smtClean="0"/>
              <a:t>БИИ152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2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27907"/>
            <a:ext cx="5257800" cy="4637088"/>
          </a:xfr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24873"/>
            <a:ext cx="5257800" cy="46401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8156" y="6032665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Season 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243948" y="6032665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5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64" y="760836"/>
            <a:ext cx="5372595" cy="4613716"/>
          </a:xfrm>
        </p:spPr>
      </p:pic>
      <p:sp>
        <p:nvSpPr>
          <p:cNvPr id="5" name="TextBox 4"/>
          <p:cNvSpPr txBox="1"/>
          <p:nvPr/>
        </p:nvSpPr>
        <p:spPr>
          <a:xfrm>
            <a:off x="807522" y="594953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Season 3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523" y="859416"/>
            <a:ext cx="5031277" cy="48256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22523" y="6027326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896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51" y="1027906"/>
            <a:ext cx="5041894" cy="4351338"/>
          </a:xfrm>
        </p:spPr>
      </p:pic>
      <p:sp>
        <p:nvSpPr>
          <p:cNvPr id="5" name="TextBox 4"/>
          <p:cNvSpPr txBox="1"/>
          <p:nvPr/>
        </p:nvSpPr>
        <p:spPr>
          <a:xfrm>
            <a:off x="973777" y="5913912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Season 5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745" y="967839"/>
            <a:ext cx="6044381" cy="49460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78745" y="5913912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773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52" y="1027906"/>
            <a:ext cx="4592242" cy="4351338"/>
          </a:xfrm>
        </p:spPr>
      </p:pic>
      <p:sp>
        <p:nvSpPr>
          <p:cNvPr id="5" name="TextBox 4"/>
          <p:cNvSpPr txBox="1"/>
          <p:nvPr/>
        </p:nvSpPr>
        <p:spPr>
          <a:xfrm>
            <a:off x="973552" y="575953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7</a:t>
            </a:r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794" y="1027906"/>
            <a:ext cx="5719857" cy="45534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83283" y="575953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910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586" y="721385"/>
            <a:ext cx="4468414" cy="4351338"/>
          </a:xfr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930" y="721385"/>
            <a:ext cx="4377770" cy="4895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200" y="5788623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10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21921" y="5788623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60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39" y="365125"/>
            <a:ext cx="3911049" cy="3449328"/>
          </a:xfr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305" y="2743200"/>
            <a:ext cx="4098741" cy="35373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90265" y="4327215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10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18814" y="2558534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Season 5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15810" y="4142549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Season 1</a:t>
            </a:r>
            <a:endParaRPr lang="ru-RU" dirty="0"/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444" y="212415"/>
            <a:ext cx="3514394" cy="393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1178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</Words>
  <Application>Microsoft Macintosh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Тема Office</vt:lpstr>
      <vt:lpstr>Friends Network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Network</dc:title>
  <dc:creator>Гордеева Елизавета Васильевна</dc:creator>
  <cp:lastModifiedBy>Гордеева Елизавета Васильевна</cp:lastModifiedBy>
  <cp:revision>8</cp:revision>
  <dcterms:created xsi:type="dcterms:W3CDTF">2017-04-07T20:14:59Z</dcterms:created>
  <dcterms:modified xsi:type="dcterms:W3CDTF">2017-04-07T21:38:48Z</dcterms:modified>
</cp:coreProperties>
</file>