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7"/>
    <p:restoredTop sz="94549"/>
  </p:normalViewPr>
  <p:slideViewPr>
    <p:cSldViewPr snapToGrid="0" snapToObjects="1">
      <p:cViewPr varScale="1">
        <p:scale>
          <a:sx n="95" d="100"/>
          <a:sy n="95" d="100"/>
        </p:scale>
        <p:origin x="9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цита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4/15/17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Collaboration Network Of modern American </a:t>
            </a:r>
            <a:br>
              <a:rPr lang="en-US" dirty="0" smtClean="0"/>
            </a:br>
            <a:r>
              <a:rPr lang="en-US" dirty="0" smtClean="0"/>
              <a:t>hip-hop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45505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mapping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25" y="1933827"/>
            <a:ext cx="6540285" cy="4503680"/>
          </a:xfrm>
        </p:spPr>
      </p:pic>
      <p:sp>
        <p:nvSpPr>
          <p:cNvPr id="6" name="TextBox 5"/>
          <p:cNvSpPr txBox="1"/>
          <p:nvPr/>
        </p:nvSpPr>
        <p:spPr>
          <a:xfrm>
            <a:off x="7681698" y="1852880"/>
            <a:ext cx="31616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3 </a:t>
            </a:r>
            <a:r>
              <a:rPr lang="en-US" sz="2000" dirty="0" smtClean="0"/>
              <a:t>clusters: </a:t>
            </a:r>
          </a:p>
          <a:p>
            <a:r>
              <a:rPr lang="en-US" sz="2000" dirty="0" smtClean="0"/>
              <a:t>New York</a:t>
            </a:r>
          </a:p>
          <a:p>
            <a:r>
              <a:rPr lang="en-US" sz="2000" dirty="0" smtClean="0"/>
              <a:t>Georgia</a:t>
            </a:r>
          </a:p>
          <a:p>
            <a:r>
              <a:rPr lang="en-US" sz="2000" dirty="0" smtClean="0"/>
              <a:t>California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950180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6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23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6606" y="-227309"/>
            <a:ext cx="9905998" cy="1905000"/>
          </a:xfrm>
        </p:spPr>
        <p:txBody>
          <a:bodyPr/>
          <a:lstStyle/>
          <a:p>
            <a:r>
              <a:rPr lang="en-US" dirty="0" smtClean="0"/>
              <a:t>New York cluster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690" y="1239865"/>
            <a:ext cx="6815083" cy="5111313"/>
          </a:xfrm>
        </p:spPr>
      </p:pic>
    </p:spTree>
    <p:extLst>
      <p:ext uri="{BB962C8B-B14F-4D97-AF65-F5344CB8AC3E}">
        <p14:creationId xmlns:p14="http://schemas.microsoft.com/office/powerpoint/2010/main" val="183393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84613" y="-180813"/>
            <a:ext cx="9905998" cy="1905000"/>
          </a:xfrm>
        </p:spPr>
        <p:txBody>
          <a:bodyPr/>
          <a:lstStyle/>
          <a:p>
            <a:r>
              <a:rPr lang="en-US" dirty="0" smtClean="0"/>
              <a:t>Georgia Cluster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755" y="1204771"/>
            <a:ext cx="6990032" cy="5242524"/>
          </a:xfrm>
        </p:spPr>
      </p:pic>
    </p:spTree>
    <p:extLst>
      <p:ext uri="{BB962C8B-B14F-4D97-AF65-F5344CB8AC3E}">
        <p14:creationId xmlns:p14="http://schemas.microsoft.com/office/powerpoint/2010/main" val="1853492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36826" y="-165315"/>
            <a:ext cx="9905998" cy="1905000"/>
          </a:xfrm>
        </p:spPr>
        <p:txBody>
          <a:bodyPr/>
          <a:lstStyle/>
          <a:p>
            <a:r>
              <a:rPr lang="en-US" dirty="0" smtClean="0"/>
              <a:t>California cluster</a:t>
            </a:r>
            <a:endParaRPr lang="ru-RU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725" y="1379348"/>
            <a:ext cx="6840913" cy="5130685"/>
          </a:xfrm>
        </p:spPr>
      </p:pic>
    </p:spTree>
    <p:extLst>
      <p:ext uri="{BB962C8B-B14F-4D97-AF65-F5344CB8AC3E}">
        <p14:creationId xmlns:p14="http://schemas.microsoft.com/office/powerpoint/2010/main" val="198644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9446" y="795579"/>
            <a:ext cx="9905998" cy="1905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2" y="3618835"/>
            <a:ext cx="4081517" cy="3061138"/>
          </a:xfr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45" y="3555773"/>
            <a:ext cx="4165600" cy="31242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45" y="207732"/>
            <a:ext cx="4165600" cy="3124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771322" y="86085"/>
            <a:ext cx="53412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/>
              <a:t>FLOR</a:t>
            </a:r>
          </a:p>
          <a:p>
            <a:r>
              <a:rPr lang="en-US" sz="3000" dirty="0" smtClean="0"/>
              <a:t>IDA</a:t>
            </a:r>
            <a:endParaRPr lang="ru-RU" sz="30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71322" y="3555773"/>
            <a:ext cx="53412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M</a:t>
            </a:r>
          </a:p>
          <a:p>
            <a:r>
              <a:rPr lang="en-US" sz="2500" dirty="0" smtClean="0"/>
              <a:t>I</a:t>
            </a:r>
          </a:p>
          <a:p>
            <a:r>
              <a:rPr lang="en-US" sz="2500" dirty="0" smtClean="0"/>
              <a:t>CH</a:t>
            </a:r>
          </a:p>
          <a:p>
            <a:r>
              <a:rPr lang="en-US" sz="2500" dirty="0" smtClean="0"/>
              <a:t>I</a:t>
            </a:r>
          </a:p>
          <a:p>
            <a:r>
              <a:rPr lang="en-US" sz="2500" dirty="0" smtClean="0"/>
              <a:t>GAN</a:t>
            </a:r>
            <a:endParaRPr lang="ru-RU" sz="2500" dirty="0"/>
          </a:p>
        </p:txBody>
      </p:sp>
      <p:sp>
        <p:nvSpPr>
          <p:cNvPr id="12" name="TextBox 11"/>
          <p:cNvSpPr txBox="1"/>
          <p:nvPr/>
        </p:nvSpPr>
        <p:spPr>
          <a:xfrm>
            <a:off x="442126" y="3555773"/>
            <a:ext cx="54244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I</a:t>
            </a:r>
          </a:p>
          <a:p>
            <a:r>
              <a:rPr lang="en-US" sz="2600" dirty="0" smtClean="0"/>
              <a:t>L</a:t>
            </a:r>
          </a:p>
          <a:p>
            <a:r>
              <a:rPr lang="en-US" sz="2600" dirty="0" smtClean="0"/>
              <a:t>L</a:t>
            </a:r>
          </a:p>
          <a:p>
            <a:r>
              <a:rPr lang="en-US" sz="2600" dirty="0" smtClean="0"/>
              <a:t>I</a:t>
            </a:r>
          </a:p>
          <a:p>
            <a:r>
              <a:rPr lang="en-US" sz="2600" dirty="0" smtClean="0"/>
              <a:t>NOI</a:t>
            </a:r>
          </a:p>
          <a:p>
            <a:r>
              <a:rPr lang="en-US" sz="2600" dirty="0" smtClean="0"/>
              <a:t>S</a:t>
            </a:r>
            <a:endParaRPr lang="ru-RU" sz="2600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1" y="207732"/>
            <a:ext cx="4081517" cy="30611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2126" y="207732"/>
            <a:ext cx="6870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N.</a:t>
            </a:r>
          </a:p>
          <a:p>
            <a:r>
              <a:rPr lang="en-US" sz="2800" dirty="0" smtClean="0"/>
              <a:t>D</a:t>
            </a:r>
          </a:p>
          <a:p>
            <a:r>
              <a:rPr lang="en-US" sz="2800" dirty="0" smtClean="0"/>
              <a:t>A</a:t>
            </a:r>
          </a:p>
          <a:p>
            <a:r>
              <a:rPr lang="en-US" sz="2800" dirty="0" smtClean="0"/>
              <a:t>K</a:t>
            </a:r>
          </a:p>
          <a:p>
            <a:r>
              <a:rPr lang="en-US" sz="2800" dirty="0" smtClean="0"/>
              <a:t>T</a:t>
            </a:r>
          </a:p>
          <a:p>
            <a:r>
              <a:rPr lang="en-US" sz="2800" dirty="0"/>
              <a:t>A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3532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the amount of collaborations be an indicator of success?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Yes and No.</a:t>
            </a:r>
          </a:p>
          <a:p>
            <a:pPr marL="0" indent="0">
              <a:buNone/>
            </a:pPr>
            <a:r>
              <a:rPr lang="en-US" sz="3600" dirty="0" smtClean="0"/>
              <a:t>It depends on the specification of artist’s style. </a:t>
            </a:r>
          </a:p>
        </p:txBody>
      </p:sp>
    </p:spTree>
    <p:extLst>
      <p:ext uri="{BB962C8B-B14F-4D97-AF65-F5344CB8AC3E}">
        <p14:creationId xmlns:p14="http://schemas.microsoft.com/office/powerpoint/2010/main" val="21337574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50</TotalTime>
  <Words>65</Words>
  <Application>Microsoft Macintosh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Century Gothic</vt:lpstr>
      <vt:lpstr>Arial</vt:lpstr>
      <vt:lpstr>Сетка</vt:lpstr>
      <vt:lpstr>Collaboration Network Of modern American  hip-hop</vt:lpstr>
      <vt:lpstr>Overall mapping</vt:lpstr>
      <vt:lpstr>Презентация PowerPoint</vt:lpstr>
      <vt:lpstr>New York cluster</vt:lpstr>
      <vt:lpstr>Georgia Cluster</vt:lpstr>
      <vt:lpstr>California cluster</vt:lpstr>
      <vt:lpstr>Презентация PowerPoint</vt:lpstr>
      <vt:lpstr>Can the amount of collaborations be an indicator of success?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Collaboration Network Of modern American  hip-hop</dc:title>
  <dc:creator>Пользователь Microsoft Office</dc:creator>
  <cp:lastModifiedBy>Пользователь Microsoft Office</cp:lastModifiedBy>
  <cp:revision>6</cp:revision>
  <dcterms:created xsi:type="dcterms:W3CDTF">2017-04-15T06:42:43Z</dcterms:created>
  <dcterms:modified xsi:type="dcterms:W3CDTF">2017-04-15T07:36:31Z</dcterms:modified>
</cp:coreProperties>
</file>