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3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8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0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2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1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0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7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3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6E64-FC34-5043-986F-0B491CCF73D2}" type="datetimeFigureOut">
              <a:rPr lang="ru-RU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1994-6F06-8A4D-8BE3-910AC2504B3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6236"/>
            <a:ext cx="10323871" cy="68782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202789"/>
            <a:ext cx="9144000" cy="1223963"/>
          </a:xfrm>
        </p:spPr>
        <p:txBody>
          <a:bodyPr/>
          <a:lstStyle/>
          <a:p>
            <a:r>
              <a:rPr lang="ru-RU" b="1">
                <a:solidFill>
                  <a:srgbClr val="FF0000"/>
                </a:solidFill>
              </a:rPr>
              <a:t>Downton Abbey – Part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45586"/>
            <a:ext cx="9144000" cy="1412414"/>
          </a:xfrm>
        </p:spPr>
        <p:txBody>
          <a:bodyPr>
            <a:normAutofit lnSpcReduction="10000"/>
          </a:bodyPr>
          <a:lstStyle/>
          <a:p>
            <a:r>
              <a:rPr lang="ru-RU" sz="4800">
                <a:solidFill>
                  <a:srgbClr val="FF0000"/>
                </a:solidFill>
              </a:rPr>
              <a:t>Gephi</a:t>
            </a:r>
          </a:p>
          <a:p>
            <a:r>
              <a:rPr lang="ru-RU" sz="4000">
                <a:solidFill>
                  <a:srgbClr val="FF0000"/>
                </a:solidFill>
              </a:rPr>
              <a:t>Anton Basov</a:t>
            </a:r>
          </a:p>
        </p:txBody>
      </p:sp>
    </p:spTree>
    <p:extLst>
      <p:ext uri="{BB962C8B-B14F-4D97-AF65-F5344CB8AC3E}">
        <p14:creationId xmlns:p14="http://schemas.microsoft.com/office/powerpoint/2010/main" val="359113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2" y="0"/>
            <a:ext cx="7830284" cy="6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80" y="228981"/>
            <a:ext cx="5567517" cy="63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4" y="202791"/>
            <a:ext cx="10874982" cy="62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/>
          <a:stretch/>
        </p:blipFill>
        <p:spPr>
          <a:xfrm>
            <a:off x="1592332" y="534628"/>
            <a:ext cx="9175690" cy="59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7" y="424015"/>
            <a:ext cx="9410101" cy="60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9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48" y="538229"/>
            <a:ext cx="9846524" cy="57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942" y="25589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34033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247" y="25589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</a:rPr>
              <a:t>¡SPOILER!</a:t>
            </a:r>
          </a:p>
        </p:txBody>
      </p:sp>
    </p:spTree>
    <p:extLst>
      <p:ext uri="{BB962C8B-B14F-4D97-AF65-F5344CB8AC3E}">
        <p14:creationId xmlns:p14="http://schemas.microsoft.com/office/powerpoint/2010/main" val="389443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5920" r="11489" b="7228"/>
          <a:stretch/>
        </p:blipFill>
        <p:spPr>
          <a:xfrm>
            <a:off x="497758" y="866467"/>
            <a:ext cx="5897736" cy="499601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8" r="10470"/>
          <a:stretch/>
        </p:blipFill>
        <p:spPr>
          <a:xfrm>
            <a:off x="6395494" y="683187"/>
            <a:ext cx="530942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r="4899" b="8922"/>
          <a:stretch/>
        </p:blipFill>
        <p:spPr>
          <a:xfrm>
            <a:off x="0" y="1198306"/>
            <a:ext cx="6360076" cy="4313903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9194" r="8405" b="12563"/>
          <a:stretch/>
        </p:blipFill>
        <p:spPr>
          <a:xfrm>
            <a:off x="6360076" y="1253611"/>
            <a:ext cx="5731762" cy="42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/>
          <a:stretch/>
        </p:blipFill>
        <p:spPr>
          <a:xfrm>
            <a:off x="2178910" y="643452"/>
            <a:ext cx="8089654" cy="56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3" y="940210"/>
            <a:ext cx="10340654" cy="48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2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17" y="626807"/>
            <a:ext cx="9109006" cy="55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2" y="575310"/>
            <a:ext cx="10268564" cy="57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1" y="589936"/>
            <a:ext cx="9332632" cy="55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1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Downton Abbey – Part 2</vt:lpstr>
      <vt:lpstr>¡SPOILER!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Downton Abbey – Part 2</dc:title>
  <cp:revision>1</cp:revision>
  <dcterms:modified xsi:type="dcterms:W3CDTF">2017-04-08T08:23:40Z</dcterms:modified>
</cp:coreProperties>
</file>