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6" r:id="rId6"/>
    <p:sldId id="259" r:id="rId7"/>
    <p:sldId id="267" r:id="rId8"/>
    <p:sldId id="260" r:id="rId9"/>
    <p:sldId id="261" r:id="rId10"/>
    <p:sldId id="268" r:id="rId11"/>
    <p:sldId id="269" r:id="rId12"/>
    <p:sldId id="262" r:id="rId13"/>
    <p:sldId id="270" r:id="rId14"/>
    <p:sldId id="263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08ADC-B4D5-482B-A0B1-8D0C9158A63F}" type="datetimeFigureOut">
              <a:rPr lang="ru-RU"/>
              <a:t>18.02.2017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964F3-EA46-46F6-AABE-E1FCA3060F99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70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0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87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50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20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21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6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7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0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3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6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4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0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5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64F3-EA46-46F6-AABE-E1FCA3060F99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8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Unknown.png"/>
          <p:cNvPicPr>
            <a:picLocks noChangeAspect="1"/>
          </p:cNvPicPr>
          <p:nvPr/>
        </p:nvPicPr>
        <p:blipFill rotWithShape="1">
          <a:blip r:embed="rId3"/>
          <a:srcRect l="3643" r="3480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 fontScale="90000"/>
          </a:bodyPr>
          <a:lstStyle/>
          <a:p>
            <a:r>
              <a:rPr lang="ru-RU"/>
              <a:t>          Красный Синий </a:t>
            </a:r>
            <a:br>
              <a:rPr lang="ru-RU"/>
            </a:br>
            <a:r>
              <a:rPr lang="ru-RU">
                <a:solidFill>
                  <a:srgbClr val="000000"/>
                </a:solidFill>
                <a:latin typeface="Calibri Light"/>
              </a:rPr>
              <a:t>    </a:t>
            </a:r>
            <a:r>
              <a:rPr lang="ru-RU"/>
              <a:t>Желтый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8122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Авторы (красный)</a:t>
            </a:r>
          </a:p>
        </p:txBody>
      </p:sp>
      <p:pic>
        <p:nvPicPr>
          <p:cNvPr id="4" name="Объект 3" descr="красный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3650" y="1647825"/>
            <a:ext cx="7393555" cy="4351338"/>
          </a:xfrm>
        </p:spPr>
      </p:pic>
    </p:spTree>
    <p:extLst>
      <p:ext uri="{BB962C8B-B14F-4D97-AF65-F5344CB8AC3E}">
        <p14:creationId xmlns:p14="http://schemas.microsoft.com/office/powerpoint/2010/main" val="368651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Авторы (синий)</a:t>
            </a:r>
          </a:p>
        </p:txBody>
      </p:sp>
      <p:pic>
        <p:nvPicPr>
          <p:cNvPr id="4" name="Объект 3" descr="синий авторы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9525" y="1438275"/>
            <a:ext cx="4782051" cy="4739800"/>
          </a:xfrm>
        </p:spPr>
      </p:pic>
    </p:spTree>
    <p:extLst>
      <p:ext uri="{BB962C8B-B14F-4D97-AF65-F5344CB8AC3E}">
        <p14:creationId xmlns:p14="http://schemas.microsoft.com/office/powerpoint/2010/main" val="338501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  ЖАНР (желтый красный)</a:t>
            </a:r>
            <a:endParaRPr lang="ru-RU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4" name="Объект 3" descr="желтый жанр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9675" y="1876425"/>
            <a:ext cx="4383338" cy="3516777"/>
          </a:xfrm>
        </p:spPr>
      </p:pic>
      <p:pic>
        <p:nvPicPr>
          <p:cNvPr id="5" name="Рисунок 4" descr="красный жан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752600"/>
            <a:ext cx="4249737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4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Жанр (синий)</a:t>
            </a:r>
          </a:p>
        </p:txBody>
      </p:sp>
      <p:pic>
        <p:nvPicPr>
          <p:cNvPr id="4" name="Объект 3" descr="Синий жанр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2300" y="1809750"/>
            <a:ext cx="5687218" cy="4351338"/>
          </a:xfrm>
        </p:spPr>
      </p:pic>
    </p:spTree>
    <p:extLst>
      <p:ext uri="{BB962C8B-B14F-4D97-AF65-F5344CB8AC3E}">
        <p14:creationId xmlns:p14="http://schemas.microsoft.com/office/powerpoint/2010/main" val="307787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              ТЕМАТИКА ТЕКСТА</a:t>
            </a:r>
          </a:p>
        </p:txBody>
      </p:sp>
      <p:pic>
        <p:nvPicPr>
          <p:cNvPr id="4" name="Объект 3" descr="желтый тематика текста .png"/>
          <p:cNvPicPr>
            <a:picLocks noGrp="1" noChangeAspect="1"/>
          </p:cNvPicPr>
          <p:nvPr>
            <p:ph idx="1"/>
          </p:nvPr>
        </p:nvPicPr>
        <p:blipFill>
          <a:blip r:embed="rId3"/>
          <a:srcRect r="675" b="54264"/>
          <a:stretch>
            <a:fillRect/>
          </a:stretch>
        </p:blipFill>
        <p:spPr>
          <a:xfrm>
            <a:off x="600075" y="2266950"/>
            <a:ext cx="4819024" cy="1126874"/>
          </a:xfrm>
        </p:spPr>
      </p:pic>
      <p:pic>
        <p:nvPicPr>
          <p:cNvPr id="5" name="Рисунок 4" descr="красны1 .png"/>
          <p:cNvPicPr>
            <a:picLocks noChangeAspect="1"/>
          </p:cNvPicPr>
          <p:nvPr/>
        </p:nvPicPr>
        <p:blipFill>
          <a:blip r:embed="rId4"/>
          <a:srcRect r="-334" b="55393"/>
          <a:stretch>
            <a:fillRect/>
          </a:stretch>
        </p:blipFill>
        <p:spPr>
          <a:xfrm>
            <a:off x="6381750" y="2223818"/>
            <a:ext cx="5111499" cy="1176755"/>
          </a:xfrm>
          <a:prstGeom prst="rect">
            <a:avLst/>
          </a:prstGeom>
        </p:spPr>
      </p:pic>
      <p:pic>
        <p:nvPicPr>
          <p:cNvPr id="6" name="Рисунок 5" descr="синий темати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048125"/>
            <a:ext cx="2743200" cy="20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5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200px-Бакст_Леон._Андрей_Белый.jpg"/>
          <p:cNvPicPr>
            <a:picLocks noChangeAspect="1"/>
          </p:cNvPicPr>
          <p:nvPr/>
        </p:nvPicPr>
        <p:blipFill rotWithShape="1">
          <a:blip r:embed="rId3"/>
          <a:srcRect l="9388" r="138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6C4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>
                <a:latin typeface="Calibri Light"/>
              </a:rPr>
              <a:t>                 Андрей Белый</a:t>
            </a:r>
          </a:p>
        </p:txBody>
      </p:sp>
      <p:pic>
        <p:nvPicPr>
          <p:cNvPr id="4" name="Объект 3" descr="андрей белый красный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81550" y="4448175"/>
            <a:ext cx="3905192" cy="1600701"/>
          </a:xfrm>
        </p:spPr>
      </p:pic>
      <p:pic>
        <p:nvPicPr>
          <p:cNvPr id="5" name="Рисунок 4" descr="андрей белый сини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457503"/>
            <a:ext cx="3630528" cy="1562047"/>
          </a:xfrm>
          <a:prstGeom prst="rect">
            <a:avLst/>
          </a:prstGeom>
        </p:spPr>
      </p:pic>
      <p:pic>
        <p:nvPicPr>
          <p:cNvPr id="9" name="Рисунок 8" descr="желтый андрей белы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5641" y="3448050"/>
            <a:ext cx="2908634" cy="11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общее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0625" y="733425"/>
            <a:ext cx="9767469" cy="5198130"/>
          </a:xfrm>
        </p:spPr>
      </p:pic>
    </p:spTree>
    <p:extLst>
      <p:ext uri="{BB962C8B-B14F-4D97-AF65-F5344CB8AC3E}">
        <p14:creationId xmlns:p14="http://schemas.microsoft.com/office/powerpoint/2010/main" val="206547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>
                <a:solidFill>
                  <a:srgbClr val="000000"/>
                </a:solidFill>
                <a:latin typeface="Calibri Light"/>
              </a:rPr>
              <a:t>                 </a:t>
            </a:r>
            <a:r>
              <a:rPr lang="ru-RU" sz="4800">
                <a:solidFill>
                  <a:srgbClr val="000000"/>
                </a:solidFill>
                <a:latin typeface="Calibri Light"/>
              </a:rPr>
              <a:t>Пары (желтый)</a:t>
            </a:r>
          </a:p>
        </p:txBody>
      </p:sp>
      <p:pic>
        <p:nvPicPr>
          <p:cNvPr id="4" name="Объект 3" descr="желтый синонимы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6900" y="1933575"/>
            <a:ext cx="7042404" cy="3922545"/>
          </a:xfrm>
        </p:spPr>
      </p:pic>
    </p:spTree>
    <p:extLst>
      <p:ext uri="{BB962C8B-B14F-4D97-AF65-F5344CB8AC3E}">
        <p14:creationId xmlns:p14="http://schemas.microsoft.com/office/powerpoint/2010/main" val="137602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                      Пары (красный)</a:t>
            </a:r>
          </a:p>
        </p:txBody>
      </p:sp>
      <p:pic>
        <p:nvPicPr>
          <p:cNvPr id="4" name="Объект 3" descr="Копия красный синонимы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2100" y="1609725"/>
            <a:ext cx="8489615" cy="4569877"/>
          </a:xfrm>
        </p:spPr>
      </p:pic>
    </p:spTree>
    <p:extLst>
      <p:ext uri="{BB962C8B-B14F-4D97-AF65-F5344CB8AC3E}">
        <p14:creationId xmlns:p14="http://schemas.microsoft.com/office/powerpoint/2010/main" val="234529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                   Пары (синий)</a:t>
            </a:r>
          </a:p>
        </p:txBody>
      </p:sp>
      <p:pic>
        <p:nvPicPr>
          <p:cNvPr id="4" name="Объект 3" descr="Синий синонимы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9275" y="1687842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200309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               ГОДЫ (желтый красный)</a:t>
            </a:r>
          </a:p>
        </p:txBody>
      </p:sp>
      <p:pic>
        <p:nvPicPr>
          <p:cNvPr id="4" name="Объект 3" descr="желтый сатистика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529766"/>
            <a:ext cx="5053347" cy="2446922"/>
          </a:xfrm>
        </p:spPr>
      </p:pic>
      <p:pic>
        <p:nvPicPr>
          <p:cNvPr id="5" name="Рисунок 4" descr="красный статистика.png"/>
          <p:cNvPicPr>
            <a:picLocks noChangeAspect="1"/>
          </p:cNvPicPr>
          <p:nvPr/>
        </p:nvPicPr>
        <p:blipFill>
          <a:blip r:embed="rId4"/>
          <a:srcRect t="8161" r="1255" b="5935"/>
          <a:stretch>
            <a:fillRect/>
          </a:stretch>
        </p:blipFill>
        <p:spPr>
          <a:xfrm>
            <a:off x="5700048" y="4029075"/>
            <a:ext cx="4944140" cy="24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6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ГОДЫ (синий)</a:t>
            </a:r>
          </a:p>
        </p:txBody>
      </p:sp>
      <p:pic>
        <p:nvPicPr>
          <p:cNvPr id="4" name="Объект 3" descr="синий статистика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25" y="1687842"/>
            <a:ext cx="8945877" cy="4351338"/>
          </a:xfrm>
        </p:spPr>
      </p:pic>
    </p:spTree>
    <p:extLst>
      <p:ext uri="{BB962C8B-B14F-4D97-AF65-F5344CB8AC3E}">
        <p14:creationId xmlns:p14="http://schemas.microsoft.com/office/powerpoint/2010/main" val="43769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                           ПОЛ</a:t>
            </a:r>
          </a:p>
        </p:txBody>
      </p:sp>
      <p:pic>
        <p:nvPicPr>
          <p:cNvPr id="4" name="Объект 3" descr="синий пол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1075" y="1687842"/>
            <a:ext cx="4391025" cy="2466975"/>
          </a:xfrm>
        </p:spPr>
      </p:pic>
      <p:pic>
        <p:nvPicPr>
          <p:cNvPr id="5" name="Рисунок 4" descr="красный пол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1572823"/>
            <a:ext cx="4006515" cy="2564297"/>
          </a:xfrm>
          <a:prstGeom prst="rect">
            <a:avLst/>
          </a:prstGeom>
        </p:spPr>
      </p:pic>
      <p:pic>
        <p:nvPicPr>
          <p:cNvPr id="6" name="Рисунок 5" descr="синий по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4295775"/>
            <a:ext cx="4171866" cy="23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                      АВТОРЫ (желтый)</a:t>
            </a:r>
          </a:p>
        </p:txBody>
      </p:sp>
      <p:pic>
        <p:nvPicPr>
          <p:cNvPr id="4" name="Объект 3" descr="желтый автор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1847850"/>
            <a:ext cx="6892925" cy="3931284"/>
          </a:xfrm>
        </p:spPr>
      </p:pic>
    </p:spTree>
    <p:extLst>
      <p:ext uri="{BB962C8B-B14F-4D97-AF65-F5344CB8AC3E}">
        <p14:creationId xmlns:p14="http://schemas.microsoft.com/office/powerpoint/2010/main" val="4002696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          Красный Синий      Желтый</vt:lpstr>
      <vt:lpstr>PowerPoint Presentation</vt:lpstr>
      <vt:lpstr>                 Пары (желтый)</vt:lpstr>
      <vt:lpstr>                      Пары (красный)</vt:lpstr>
      <vt:lpstr>                   Пары (синий)</vt:lpstr>
      <vt:lpstr>               ГОДЫ (желтый красный)</vt:lpstr>
      <vt:lpstr>ГОДЫ (синий)</vt:lpstr>
      <vt:lpstr>                           ПОЛ</vt:lpstr>
      <vt:lpstr>                      АВТОРЫ (желтый)</vt:lpstr>
      <vt:lpstr>Авторы (красный)</vt:lpstr>
      <vt:lpstr>Авторы (синий)</vt:lpstr>
      <vt:lpstr>  ЖАНР (желтый красный)</vt:lpstr>
      <vt:lpstr>Жанр (синий)</vt:lpstr>
      <vt:lpstr>              ТЕМАТИКА ТЕКСТА</vt:lpstr>
      <vt:lpstr>                 Андрей Белый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      Красный Синий      Желтый</dc:title>
  <cp:revision>1</cp:revision>
  <dcterms:modified xsi:type="dcterms:W3CDTF">2017-02-18T08:12:49Z</dcterms:modified>
</cp:coreProperties>
</file>