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2391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640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6443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2651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803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090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808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310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3746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297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381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EDAC-0DA5-4CC4-A915-D9A840DAEA8E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B60F-563F-4066-90C9-CF77C2B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7772" y="709683"/>
            <a:ext cx="9144000" cy="22109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Корпусное исследование для слов «русские» и «россияне»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5815" y="6290647"/>
            <a:ext cx="3320955" cy="3967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НИУ ВШЭ, 2017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59" y="3761178"/>
            <a:ext cx="930330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07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7293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08" y="555625"/>
            <a:ext cx="6459141" cy="177997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26" y="2335602"/>
            <a:ext cx="5872163" cy="1792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956707"/>
            <a:ext cx="6703218" cy="21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164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Поэтический корпус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646" y="1690688"/>
            <a:ext cx="10814154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Частотность употребления слова «русский:</a:t>
            </a:r>
          </a:p>
          <a:p>
            <a:r>
              <a:rPr lang="ru-RU" dirty="0" smtClean="0"/>
              <a:t>1943 (48)</a:t>
            </a:r>
          </a:p>
          <a:p>
            <a:r>
              <a:rPr lang="ru-RU" dirty="0" smtClean="0"/>
              <a:t>1942 (82) </a:t>
            </a:r>
          </a:p>
          <a:p>
            <a:r>
              <a:rPr lang="ru-RU" dirty="0" smtClean="0"/>
              <a:t>1941 (42)</a:t>
            </a:r>
          </a:p>
          <a:p>
            <a:r>
              <a:rPr lang="ru-RU" dirty="0" smtClean="0"/>
              <a:t>1923 по 1929</a:t>
            </a:r>
            <a:r>
              <a:rPr lang="ru-RU" dirty="0"/>
              <a:t> </a:t>
            </a:r>
            <a:r>
              <a:rPr lang="ru-RU" dirty="0" smtClean="0"/>
              <a:t> (33) </a:t>
            </a:r>
          </a:p>
          <a:p>
            <a:r>
              <a:rPr lang="ru-RU" dirty="0" smtClean="0"/>
              <a:t>1840 (94) </a:t>
            </a:r>
          </a:p>
          <a:p>
            <a:r>
              <a:rPr lang="ru-RU" dirty="0" smtClean="0"/>
              <a:t>1807 (63) </a:t>
            </a:r>
          </a:p>
          <a:p>
            <a:r>
              <a:rPr lang="ru-RU" dirty="0" smtClean="0"/>
              <a:t>1828 (58) -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280" y="2627319"/>
            <a:ext cx="6659068" cy="375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653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17" y="6414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Пики употребления слова «россиянин»:</a:t>
            </a:r>
          </a:p>
          <a:p>
            <a:r>
              <a:rPr lang="ru-RU" dirty="0" smtClean="0"/>
              <a:t>1771-1779 (37)</a:t>
            </a:r>
          </a:p>
          <a:p>
            <a:r>
              <a:rPr lang="ru-RU" dirty="0" smtClean="0"/>
              <a:t>1798 (29) </a:t>
            </a:r>
          </a:p>
          <a:p>
            <a:r>
              <a:rPr lang="ru-RU" dirty="0" smtClean="0"/>
              <a:t>1771 (30)</a:t>
            </a:r>
          </a:p>
          <a:p>
            <a:r>
              <a:rPr lang="ru-RU" dirty="0" smtClean="0"/>
              <a:t>1762-1796 (114 из 245)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36" y="396533"/>
            <a:ext cx="4897465" cy="624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575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894830"/>
              </p:ext>
            </p:extLst>
          </p:nvPr>
        </p:nvGraphicFramePr>
        <p:xfrm>
          <a:off x="869430" y="539645"/>
          <a:ext cx="10484370" cy="57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790"/>
                <a:gridCol w="3494790"/>
                <a:gridCol w="3494790"/>
              </a:tblGrid>
              <a:tr h="478005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Россиянин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Русский</a:t>
                      </a:r>
                      <a:endParaRPr lang="ru-RU" sz="2000" dirty="0"/>
                    </a:p>
                  </a:txBody>
                  <a:tcPr/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Бог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0,113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0,022</a:t>
                      </a:r>
                      <a:endParaRPr lang="ru-RU" sz="2000" dirty="0"/>
                    </a:p>
                  </a:txBody>
                  <a:tcPr/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Душа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0,106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0,054</a:t>
                      </a:r>
                      <a:endParaRPr lang="ru-RU" sz="2000" dirty="0"/>
                    </a:p>
                  </a:txBody>
                  <a:tcPr/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Тоска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0,026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Печаль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0,116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0,015</a:t>
                      </a:r>
                      <a:endParaRPr lang="ru-RU" sz="2000" dirty="0"/>
                    </a:p>
                  </a:txBody>
                  <a:tcPr/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Крестьянство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0,141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0,226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Береза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0,005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0,046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Смерть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-0,017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-0,07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Любовь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0,077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0,003</a:t>
                      </a:r>
                      <a:endParaRPr lang="ru-RU" sz="2000" dirty="0"/>
                    </a:p>
                  </a:txBody>
                  <a:tcPr/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Любить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0,051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0,095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Счастливый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0,120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0,012</a:t>
                      </a:r>
                      <a:endParaRPr lang="ru-RU" sz="2000" dirty="0"/>
                    </a:p>
                  </a:txBody>
                  <a:tcPr/>
                </a:tc>
              </a:tr>
              <a:tr h="4780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Земля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0,074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0,122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361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 словом «русский» употребляется: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Слава (59)</a:t>
            </a:r>
          </a:p>
          <a:p>
            <a:r>
              <a:rPr lang="ru-RU" dirty="0" smtClean="0"/>
              <a:t>Бог (69)</a:t>
            </a:r>
          </a:p>
          <a:p>
            <a:r>
              <a:rPr lang="ru-RU" dirty="0" smtClean="0"/>
              <a:t>Язык (62)</a:t>
            </a:r>
          </a:p>
          <a:p>
            <a:r>
              <a:rPr lang="ru-RU" dirty="0" smtClean="0"/>
              <a:t>Музы (42)</a:t>
            </a:r>
          </a:p>
          <a:p>
            <a:r>
              <a:rPr lang="ru-RU" dirty="0" smtClean="0"/>
              <a:t>Военная тематика</a:t>
            </a:r>
          </a:p>
          <a:p>
            <a:r>
              <a:rPr lang="ru-RU" dirty="0"/>
              <a:t>В</a:t>
            </a:r>
            <a:r>
              <a:rPr lang="ru-RU" dirty="0" smtClean="0"/>
              <a:t>ерный  (0)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Свобода  (1)/ Свободный (0)</a:t>
            </a:r>
          </a:p>
          <a:p>
            <a:r>
              <a:rPr lang="ru-RU" dirty="0" smtClean="0"/>
              <a:t>Подвиг (1)</a:t>
            </a:r>
          </a:p>
          <a:p>
            <a:r>
              <a:rPr lang="ru-RU" dirty="0" smtClean="0"/>
              <a:t>Печальный (3)</a:t>
            </a:r>
          </a:p>
          <a:p>
            <a:r>
              <a:rPr lang="ru-RU" dirty="0" smtClean="0"/>
              <a:t>Маяковский (7) </a:t>
            </a:r>
          </a:p>
          <a:p>
            <a:r>
              <a:rPr lang="ru-RU" dirty="0" smtClean="0"/>
              <a:t>Пушкин (10)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388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 словом «россиянин» употребляется: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Бог (2)</a:t>
            </a:r>
          </a:p>
          <a:p>
            <a:r>
              <a:rPr lang="ru-RU" dirty="0" smtClean="0"/>
              <a:t>Звезда (0)</a:t>
            </a:r>
          </a:p>
          <a:p>
            <a:r>
              <a:rPr lang="ru-RU" dirty="0" smtClean="0"/>
              <a:t>Слава (10)</a:t>
            </a:r>
          </a:p>
          <a:p>
            <a:r>
              <a:rPr lang="ru-RU" dirty="0" smtClean="0"/>
              <a:t>Тоска (0)</a:t>
            </a:r>
          </a:p>
          <a:p>
            <a:r>
              <a:rPr lang="ru-RU" dirty="0" smtClean="0"/>
              <a:t>Честь (3)</a:t>
            </a:r>
          </a:p>
          <a:p>
            <a:r>
              <a:rPr lang="ru-RU" dirty="0" smtClean="0"/>
              <a:t>Душа (2)</a:t>
            </a:r>
          </a:p>
          <a:p>
            <a:r>
              <a:rPr lang="ru-RU" dirty="0" smtClean="0"/>
              <a:t>Музы (2)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Верные (2)</a:t>
            </a:r>
          </a:p>
          <a:p>
            <a:r>
              <a:rPr lang="ru-RU" dirty="0" smtClean="0"/>
              <a:t>Свобода (2)</a:t>
            </a:r>
          </a:p>
          <a:p>
            <a:r>
              <a:rPr lang="ru-RU" dirty="0" smtClean="0"/>
              <a:t>Беды (3)</a:t>
            </a:r>
          </a:p>
          <a:p>
            <a:r>
              <a:rPr lang="ru-RU" dirty="0" smtClean="0"/>
              <a:t>Подвиг (4)</a:t>
            </a:r>
          </a:p>
          <a:p>
            <a:r>
              <a:rPr lang="ru-RU" dirty="0" smtClean="0"/>
              <a:t>Печальный (1)</a:t>
            </a:r>
          </a:p>
          <a:p>
            <a:r>
              <a:rPr lang="ru-RU" dirty="0" smtClean="0"/>
              <a:t>Пушкин (8)</a:t>
            </a:r>
          </a:p>
          <a:p>
            <a:r>
              <a:rPr lang="ru-RU" dirty="0" smtClean="0"/>
              <a:t>Маяковский (1)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2090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23862"/>
            <a:ext cx="86106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613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88"/>
            <a:ext cx="121920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1828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5642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235</Words>
  <Application>Microsoft Office PowerPoint</Application>
  <PresentationFormat>Широкоэкранный</PresentationFormat>
  <Paragraphs>79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Корпусное исследование для слов «русские» и «россияне»</vt:lpstr>
      <vt:lpstr>Поэтический корпус</vt:lpstr>
      <vt:lpstr>Презентация PowerPoint</vt:lpstr>
      <vt:lpstr>Презентация PowerPoint</vt:lpstr>
      <vt:lpstr>Со словом «русский» употребляется:</vt:lpstr>
      <vt:lpstr>Со словом «россиянин» употребляется: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 Anastasiya</dc:creator>
  <cp:lastModifiedBy>Nastya Anastasiya</cp:lastModifiedBy>
  <cp:revision>12</cp:revision>
  <dcterms:created xsi:type="dcterms:W3CDTF">2017-02-17T23:17:16Z</dcterms:created>
  <dcterms:modified xsi:type="dcterms:W3CDTF">2017-02-18T05:43:36Z</dcterms:modified>
</cp:coreProperties>
</file>