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59" r:id="rId4"/>
    <p:sldId id="273" r:id="rId5"/>
    <p:sldId id="289" r:id="rId6"/>
    <p:sldId id="267" r:id="rId7"/>
    <p:sldId id="265" r:id="rId8"/>
    <p:sldId id="266" r:id="rId9"/>
    <p:sldId id="274" r:id="rId10"/>
    <p:sldId id="257" r:id="rId11"/>
    <p:sldId id="275" r:id="rId12"/>
    <p:sldId id="284" r:id="rId13"/>
    <p:sldId id="276" r:id="rId14"/>
    <p:sldId id="282" r:id="rId15"/>
    <p:sldId id="283" r:id="rId16"/>
    <p:sldId id="258" r:id="rId17"/>
    <p:sldId id="277" r:id="rId18"/>
    <p:sldId id="285" r:id="rId19"/>
    <p:sldId id="278" r:id="rId20"/>
    <p:sldId id="280" r:id="rId21"/>
    <p:sldId id="279" r:id="rId22"/>
    <p:sldId id="281" r:id="rId23"/>
    <p:sldId id="288" r:id="rId24"/>
    <p:sldId id="286" r:id="rId25"/>
    <p:sldId id="261" r:id="rId26"/>
    <p:sldId id="290" r:id="rId27"/>
    <p:sldId id="287" r:id="rId28"/>
    <p:sldId id="26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CD43B4-219F-422E-B056-BA752C228EB2}">
          <p14:sldIdLst>
            <p14:sldId id="256"/>
            <p14:sldId id="269"/>
            <p14:sldId id="259"/>
            <p14:sldId id="273"/>
            <p14:sldId id="289"/>
            <p14:sldId id="267"/>
            <p14:sldId id="265"/>
            <p14:sldId id="266"/>
            <p14:sldId id="274"/>
            <p14:sldId id="257"/>
            <p14:sldId id="275"/>
            <p14:sldId id="284"/>
            <p14:sldId id="276"/>
            <p14:sldId id="282"/>
            <p14:sldId id="283"/>
            <p14:sldId id="258"/>
            <p14:sldId id="277"/>
            <p14:sldId id="285"/>
            <p14:sldId id="278"/>
            <p14:sldId id="280"/>
            <p14:sldId id="279"/>
            <p14:sldId id="281"/>
            <p14:sldId id="288"/>
            <p14:sldId id="286"/>
            <p14:sldId id="261"/>
            <p14:sldId id="290"/>
            <p14:sldId id="287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58510516434371E-2"/>
          <c:y val="0.16105069312737136"/>
          <c:w val="0.92744488938730674"/>
          <c:h val="0.70739620778712198"/>
        </c:manualLayout>
      </c:layout>
      <c:lineChart>
        <c:grouping val="standard"/>
        <c:varyColors val="0"/>
        <c:ser>
          <c:idx val="0"/>
          <c:order val="0"/>
          <c:tx>
            <c:strRef>
              <c:f>Весь!$C$18</c:f>
              <c:strCache>
                <c:ptCount val="1"/>
                <c:pt idx="0">
                  <c:v>И. П. Гебель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Весь!$D$18:$G$18</c:f>
              <c:numCache>
                <c:formatCode>General</c:formatCode>
                <c:ptCount val="4"/>
                <c:pt idx="0">
                  <c:v>0.99309999999999998</c:v>
                </c:pt>
                <c:pt idx="1">
                  <c:v>0.9204</c:v>
                </c:pt>
                <c:pt idx="2">
                  <c:v>0.86058000000000001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4C-4FA8-AD44-5216025C48A9}"/>
            </c:ext>
          </c:extLst>
        </c:ser>
        <c:ser>
          <c:idx val="1"/>
          <c:order val="1"/>
          <c:tx>
            <c:strRef>
              <c:f>Весь!$C$19</c:f>
              <c:strCache>
                <c:ptCount val="1"/>
                <c:pt idx="0">
                  <c:v>В. А. Жуковский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4C-4FA8-AD44-5216025C48A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4C-4FA8-AD44-5216025C48A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4C-4FA8-AD44-5216025C48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Весь!$D$19:$G$19</c:f>
              <c:numCache>
                <c:formatCode>General</c:formatCode>
                <c:ptCount val="4"/>
                <c:pt idx="0">
                  <c:v>0.886513</c:v>
                </c:pt>
                <c:pt idx="1">
                  <c:v>0.84702999999999995</c:v>
                </c:pt>
                <c:pt idx="2">
                  <c:v>0.54520500000000005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84C-4FA8-AD44-5216025C4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405472"/>
        <c:axId val="1178412544"/>
      </c:lineChart>
      <c:catAx>
        <c:axId val="1178405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412544"/>
        <c:crosses val="autoZero"/>
        <c:auto val="1"/>
        <c:lblAlgn val="ctr"/>
        <c:lblOffset val="100"/>
        <c:noMultiLvlLbl val="0"/>
      </c:catAx>
      <c:valAx>
        <c:axId val="1178412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40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Гебель!$C$8</c:f>
              <c:strCache>
                <c:ptCount val="1"/>
                <c:pt idx="0">
                  <c:v>В.А. Жуковский (1818)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Гебель!$D$8:$G$8</c:f>
              <c:numCache>
                <c:formatCode>General</c:formatCode>
                <c:ptCount val="4"/>
                <c:pt idx="0">
                  <c:v>0.84721999999999997</c:v>
                </c:pt>
                <c:pt idx="1">
                  <c:v>0.95833000000000002</c:v>
                </c:pt>
                <c:pt idx="2">
                  <c:v>0.29165999999999997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99-4C6F-BA4D-5D34522F240E}"/>
            </c:ext>
          </c:extLst>
        </c:ser>
        <c:ser>
          <c:idx val="1"/>
          <c:order val="1"/>
          <c:tx>
            <c:strRef>
              <c:f>Гебель!$C$9</c:f>
              <c:strCache>
                <c:ptCount val="1"/>
                <c:pt idx="0">
                  <c:v>И.П. Гебель (1803)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Гебель!$D$9:$G$9</c:f>
              <c:numCache>
                <c:formatCode>General</c:formatCode>
                <c:ptCount val="4"/>
                <c:pt idx="0">
                  <c:v>0.98611000000000004</c:v>
                </c:pt>
                <c:pt idx="1">
                  <c:v>0.93054999999999999</c:v>
                </c:pt>
                <c:pt idx="2">
                  <c:v>0.875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99-4C6F-BA4D-5D34522F2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0325471"/>
        <c:axId val="620326303"/>
      </c:lineChart>
      <c:catAx>
        <c:axId val="62032547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26303"/>
        <c:crosses val="autoZero"/>
        <c:auto val="1"/>
        <c:lblAlgn val="ctr"/>
        <c:lblOffset val="100"/>
        <c:noMultiLvlLbl val="0"/>
      </c:catAx>
      <c:valAx>
        <c:axId val="6203263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2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Гебель!$C$3</c:f>
              <c:strCache>
                <c:ptCount val="1"/>
                <c:pt idx="0">
                  <c:v>В.А. Жуковский (1818)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Гебель!$D$3:$G$3</c:f>
              <c:numCache>
                <c:formatCode>General</c:formatCode>
                <c:ptCount val="4"/>
                <c:pt idx="0">
                  <c:v>0.91025</c:v>
                </c:pt>
                <c:pt idx="1">
                  <c:v>0.94871000000000005</c:v>
                </c:pt>
                <c:pt idx="2">
                  <c:v>0.33333000000000002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FA-4417-B759-7D8F1F292B24}"/>
            </c:ext>
          </c:extLst>
        </c:ser>
        <c:ser>
          <c:idx val="1"/>
          <c:order val="1"/>
          <c:tx>
            <c:strRef>
              <c:f>Гебель!$C$4</c:f>
              <c:strCache>
                <c:ptCount val="1"/>
                <c:pt idx="0">
                  <c:v>И.П. Гебель (1803)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Гебель!$D$4:$G$4</c:f>
              <c:numCache>
                <c:formatCode>General</c:formatCode>
                <c:ptCount val="4"/>
                <c:pt idx="0">
                  <c:v>1</c:v>
                </c:pt>
                <c:pt idx="1">
                  <c:v>0.91025</c:v>
                </c:pt>
                <c:pt idx="2">
                  <c:v>0.84614999999999996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FA-4417-B759-7D8F1F29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0326719"/>
        <c:axId val="620327135"/>
      </c:lineChart>
      <c:catAx>
        <c:axId val="62032671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27135"/>
        <c:crosses val="autoZero"/>
        <c:auto val="1"/>
        <c:lblAlgn val="ctr"/>
        <c:lblOffset val="100"/>
        <c:noMultiLvlLbl val="0"/>
      </c:catAx>
      <c:valAx>
        <c:axId val="6203271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26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Я5!$B$18</c:f>
              <c:strCache>
                <c:ptCount val="1"/>
                <c:pt idx="0">
                  <c:v>В.А. Жуковский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Я5!$C$18:$G$18</c:f>
              <c:numCache>
                <c:formatCode>General</c:formatCode>
                <c:ptCount val="5"/>
                <c:pt idx="0">
                  <c:v>0.86995900000000004</c:v>
                </c:pt>
                <c:pt idx="1">
                  <c:v>0.71142399999999995</c:v>
                </c:pt>
                <c:pt idx="2">
                  <c:v>0.97320899999999999</c:v>
                </c:pt>
                <c:pt idx="3">
                  <c:v>0.36016399999999998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E-41BE-AD29-AD22DED7EA26}"/>
            </c:ext>
          </c:extLst>
        </c:ser>
        <c:ser>
          <c:idx val="1"/>
          <c:order val="1"/>
          <c:tx>
            <c:strRef>
              <c:f>Я5!$B$19</c:f>
              <c:strCache>
                <c:ptCount val="1"/>
                <c:pt idx="0">
                  <c:v>И.П. Гебель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Я5!$C$19:$G$19</c:f>
              <c:numCache>
                <c:formatCode>General</c:formatCode>
                <c:ptCount val="5"/>
                <c:pt idx="0">
                  <c:v>0.96479999999999999</c:v>
                </c:pt>
                <c:pt idx="1">
                  <c:v>0.92469000000000001</c:v>
                </c:pt>
                <c:pt idx="2">
                  <c:v>0.91354000000000002</c:v>
                </c:pt>
                <c:pt idx="3">
                  <c:v>0.88729999999999998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E-41BE-AD29-AD22DED7E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4567536"/>
        <c:axId val="1714575024"/>
      </c:lineChart>
      <c:catAx>
        <c:axId val="1714567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4575024"/>
        <c:crosses val="autoZero"/>
        <c:auto val="1"/>
        <c:lblAlgn val="ctr"/>
        <c:lblOffset val="100"/>
        <c:noMultiLvlLbl val="0"/>
      </c:catAx>
      <c:valAx>
        <c:axId val="1714575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456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Гебель!$C$22</c:f>
              <c:strCache>
                <c:ptCount val="1"/>
                <c:pt idx="0">
                  <c:v>В.А. Жуковский (1816)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Гебель!$D$22:$H$22</c:f>
              <c:numCache>
                <c:formatCode>General</c:formatCode>
                <c:ptCount val="5"/>
                <c:pt idx="0">
                  <c:v>0.9</c:v>
                </c:pt>
                <c:pt idx="1">
                  <c:v>0.75832999999999995</c:v>
                </c:pt>
                <c:pt idx="2">
                  <c:v>0.82499999999999996</c:v>
                </c:pt>
                <c:pt idx="3">
                  <c:v>0.80832999999999999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DD-45AE-A503-488168F9EBAF}"/>
            </c:ext>
          </c:extLst>
        </c:ser>
        <c:ser>
          <c:idx val="1"/>
          <c:order val="1"/>
          <c:tx>
            <c:strRef>
              <c:f>Гебель!$C$23</c:f>
              <c:strCache>
                <c:ptCount val="1"/>
                <c:pt idx="0">
                  <c:v>И.П. Гебель (1801)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86-4B72-AEB7-37866BC2CE5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86-4B72-AEB7-37866BC2CE5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86-4B72-AEB7-37866BC2CE5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86-4B72-AEB7-37866BC2C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Гебель!$D$23:$H$23</c:f>
              <c:numCache>
                <c:formatCode>General</c:formatCode>
                <c:ptCount val="5"/>
                <c:pt idx="0">
                  <c:v>0.95867000000000002</c:v>
                </c:pt>
                <c:pt idx="1">
                  <c:v>0.91735</c:v>
                </c:pt>
                <c:pt idx="2">
                  <c:v>0.93388000000000004</c:v>
                </c:pt>
                <c:pt idx="3">
                  <c:v>0.90081999999999995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DD-45AE-A503-488168F9E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4011472"/>
        <c:axId val="1184006896"/>
      </c:lineChart>
      <c:catAx>
        <c:axId val="1184011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4006896"/>
        <c:crosses val="autoZero"/>
        <c:auto val="1"/>
        <c:lblAlgn val="ctr"/>
        <c:lblOffset val="100"/>
        <c:noMultiLvlLbl val="0"/>
      </c:catAx>
      <c:valAx>
        <c:axId val="11840068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401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Гебель!$C$13</c:f>
              <c:strCache>
                <c:ptCount val="1"/>
                <c:pt idx="0">
                  <c:v>В.А. Жуковский (1816)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Гебель!$D$13:$H$13</c:f>
              <c:numCache>
                <c:formatCode>General</c:formatCode>
                <c:ptCount val="5"/>
                <c:pt idx="0">
                  <c:v>0.88234999999999997</c:v>
                </c:pt>
                <c:pt idx="1">
                  <c:v>0.62744999999999995</c:v>
                </c:pt>
                <c:pt idx="2">
                  <c:v>0.84313000000000005</c:v>
                </c:pt>
                <c:pt idx="3">
                  <c:v>0.55881999999999998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0E-4186-ACAD-C441726EE536}"/>
            </c:ext>
          </c:extLst>
        </c:ser>
        <c:ser>
          <c:idx val="1"/>
          <c:order val="1"/>
          <c:tx>
            <c:strRef>
              <c:f>Гебель!$C$14</c:f>
              <c:strCache>
                <c:ptCount val="1"/>
                <c:pt idx="0">
                  <c:v>И.П. Гебель (1803)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Гебель!$D$14:$H$14</c:f>
              <c:numCache>
                <c:formatCode>General</c:formatCode>
                <c:ptCount val="5"/>
                <c:pt idx="0">
                  <c:v>0.97087000000000001</c:v>
                </c:pt>
                <c:pt idx="1">
                  <c:v>0.93203000000000003</c:v>
                </c:pt>
                <c:pt idx="2">
                  <c:v>0.89319999999999999</c:v>
                </c:pt>
                <c:pt idx="3">
                  <c:v>0.87378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0E-4186-ACAD-C441726EE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8407552"/>
        <c:axId val="1178407968"/>
      </c:lineChart>
      <c:catAx>
        <c:axId val="1178407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407968"/>
        <c:crosses val="autoZero"/>
        <c:auto val="1"/>
        <c:lblAlgn val="ctr"/>
        <c:lblOffset val="100"/>
        <c:noMultiLvlLbl val="0"/>
      </c:catAx>
      <c:valAx>
        <c:axId val="1178407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40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E0CA3-7694-4BB7-9D53-DF05AB9F2B39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6C965-9AB5-4B17-B873-5B2DC3C55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6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47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Недословный</a:t>
            </a:r>
            <a:r>
              <a:rPr lang="ru-RU" baseline="0" dirty="0" smtClean="0"/>
              <a:t> перевод. Откуда образы?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ходе работы было выделено 5 </a:t>
            </a:r>
            <a:r>
              <a:rPr lang="ru-RU" baseline="0" dirty="0" smtClean="0"/>
              <a:t>типов переводной интерпретации Жуковским текстов Гебеля. 1 – совпадение профилей ударности, включая тенденции </a:t>
            </a:r>
            <a:r>
              <a:rPr lang="ru-RU" baseline="0" dirty="0" err="1" smtClean="0"/>
              <a:t>рамочности</a:t>
            </a:r>
            <a:r>
              <a:rPr lang="ru-RU" baseline="0" dirty="0" smtClean="0"/>
              <a:t>/альтернации и </a:t>
            </a:r>
            <a:r>
              <a:rPr lang="ru-RU" baseline="0" dirty="0" err="1" smtClean="0"/>
              <a:t>полноударноть</a:t>
            </a:r>
            <a:r>
              <a:rPr lang="ru-RU" baseline="0" dirty="0" smtClean="0"/>
              <a:t>, 2 – заимствование образов и мотивов из текста А в текст Б через ритмико-семантические отсылки, 3 – ритмические перевёртыши (</a:t>
            </a:r>
            <a:r>
              <a:rPr lang="ru-RU" baseline="0" dirty="0" err="1" smtClean="0"/>
              <a:t>отзеркаливание</a:t>
            </a:r>
            <a:r>
              <a:rPr lang="ru-RU" baseline="0" dirty="0" smtClean="0"/>
              <a:t> форм) и сохранение одной формы на большом отрезке текста, 4 – свободный от ритмических границ перевод, сделанный с учётом размера, 5 – перевод ямба гекзаметром.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9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Герм. «а</a:t>
            </a:r>
            <a:r>
              <a:rPr lang="en-US" dirty="0" err="1" smtClean="0"/>
              <a:t>lle</a:t>
            </a:r>
            <a:r>
              <a:rPr lang="en-US" baseline="0" dirty="0" smtClean="0"/>
              <a:t> manner</a:t>
            </a:r>
            <a:r>
              <a:rPr lang="ru-RU" baseline="0" dirty="0" smtClean="0"/>
              <a:t>», нем.</a:t>
            </a:r>
            <a:r>
              <a:rPr lang="en-US" baseline="0" dirty="0" smtClean="0"/>
              <a:t> </a:t>
            </a:r>
            <a:r>
              <a:rPr lang="ru-RU" baseline="0" dirty="0" smtClean="0"/>
              <a:t>«</a:t>
            </a:r>
            <a:r>
              <a:rPr lang="en-US" baseline="0" dirty="0" err="1" smtClean="0"/>
              <a:t>Alemannen</a:t>
            </a:r>
            <a:r>
              <a:rPr lang="ru-RU" baseline="0" dirty="0" smtClean="0"/>
              <a:t>» – «все люди».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5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62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0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4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6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Сборник</a:t>
            </a:r>
            <a:r>
              <a:rPr lang="ru-RU" baseline="0" dirty="0" smtClean="0">
                <a:solidFill>
                  <a:schemeClr val="accent5">
                    <a:lumMod val="50000"/>
                  </a:schemeClr>
                </a:solidFill>
              </a:rPr>
              <a:t> стихов на немецком и русском языках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ür Wenige.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Для немногих», где тексты шли</a:t>
            </a:r>
            <a:r>
              <a:rPr lang="ru-RU" baseline="0" dirty="0" smtClean="0">
                <a:solidFill>
                  <a:schemeClr val="accent5">
                    <a:lumMod val="50000"/>
                  </a:schemeClr>
                </a:solidFill>
              </a:rPr>
              <a:t> параллельно, был педагогическим пособием, использовавшимся Жуковским для обучения прусской принцессы (будущей супруги Николая </a:t>
            </a:r>
            <a:r>
              <a:rPr lang="en-US" baseline="0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ru-RU" baseline="0" dirty="0" smtClean="0">
                <a:solidFill>
                  <a:schemeClr val="accent5">
                    <a:lumMod val="50000"/>
                  </a:schemeClr>
                </a:solidFill>
              </a:rPr>
              <a:t> Александры Фёдоровны) русскому языку.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6C965-9AB5-4B17-B873-5B2DC3C557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9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5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4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0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8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4BFB6-116E-4052-8BDF-99BD6ED9C64A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8045-BC47-4702-87C6-E1D8C95BD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0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43" y="0"/>
            <a:ext cx="1242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Сравнение профилей ударности И.П. Гебеля и В.А. Жуковского. Я4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6834"/>
              </p:ext>
            </p:extLst>
          </p:nvPr>
        </p:nvGraphicFramePr>
        <p:xfrm>
          <a:off x="1237672" y="1422833"/>
          <a:ext cx="7130473" cy="490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57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Sommerabend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/Летний вечер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773842"/>
              </p:ext>
            </p:extLst>
          </p:nvPr>
        </p:nvGraphicFramePr>
        <p:xfrm>
          <a:off x="838201" y="1825625"/>
          <a:ext cx="718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Sommerabend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/Летний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вечер. Формы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60217" y="1825625"/>
            <a:ext cx="59205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de-DE" sz="1600" dirty="0"/>
              <a:t>8] : Form 1 (-\-\-\-\ ): </a:t>
            </a:r>
            <a:r>
              <a:rPr lang="de-DE" sz="1600" dirty="0" smtClean="0"/>
              <a:t>’s </a:t>
            </a:r>
            <a:r>
              <a:rPr lang="de-DE" sz="1600" dirty="0" err="1"/>
              <a:t>isch</a:t>
            </a:r>
            <a:r>
              <a:rPr lang="de-DE" sz="1600" dirty="0"/>
              <a:t> wo&lt;</a:t>
            </a:r>
            <a:r>
              <a:rPr lang="de-DE" sz="1600" dirty="0" err="1"/>
              <a:t>hr</a:t>
            </a:r>
            <a:r>
              <a:rPr lang="de-DE" sz="1600" dirty="0"/>
              <a:t>,| s[</a:t>
            </a:r>
            <a:r>
              <a:rPr lang="de-DE" sz="1600" dirty="0" err="1"/>
              <a:t>ie</a:t>
            </a:r>
            <a:r>
              <a:rPr lang="de-DE" sz="1600" dirty="0"/>
              <a:t>] he&lt;t| [au] ü&lt;</a:t>
            </a:r>
            <a:r>
              <a:rPr lang="de-DE" sz="1600" dirty="0" err="1"/>
              <a:t>bel</a:t>
            </a:r>
            <a:r>
              <a:rPr lang="de-DE" sz="1600" dirty="0"/>
              <a:t>| </a:t>
            </a:r>
            <a:r>
              <a:rPr lang="de-DE" sz="1600" dirty="0" err="1"/>
              <a:t>Zi</a:t>
            </a:r>
            <a:r>
              <a:rPr lang="de-DE" sz="1600" dirty="0"/>
              <a:t>&lt;t</a:t>
            </a:r>
            <a:r>
              <a:rPr lang="de-DE" sz="1600" dirty="0" smtClean="0"/>
              <a:t>,|</a:t>
            </a:r>
            <a:endParaRPr lang="ru-RU" sz="1600" dirty="0"/>
          </a:p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de-DE" sz="1600" dirty="0"/>
              <a:t>9] : Form 1 (-\-\-\-\ ): im Su&lt;</a:t>
            </a:r>
            <a:r>
              <a:rPr lang="de-DE" sz="1600" dirty="0" err="1"/>
              <a:t>mmer</a:t>
            </a:r>
            <a:r>
              <a:rPr lang="de-DE" sz="1600" dirty="0"/>
              <a:t>| </a:t>
            </a:r>
            <a:r>
              <a:rPr lang="de-DE" sz="1600" dirty="0" err="1"/>
              <a:t>ga</a:t>
            </a:r>
            <a:r>
              <a:rPr lang="de-DE" sz="1600" dirty="0"/>
              <a:t>&lt;r,| der </a:t>
            </a:r>
            <a:r>
              <a:rPr lang="de-DE" sz="1600" dirty="0" err="1"/>
              <a:t>We</a:t>
            </a:r>
            <a:r>
              <a:rPr lang="de-DE" sz="1600" dirty="0"/>
              <a:t>&lt;g| </a:t>
            </a:r>
            <a:r>
              <a:rPr lang="de-DE" sz="1600" dirty="0" err="1"/>
              <a:t>isch</a:t>
            </a:r>
            <a:r>
              <a:rPr lang="de-DE" sz="1600" dirty="0"/>
              <a:t> </a:t>
            </a:r>
            <a:r>
              <a:rPr lang="de-DE" sz="1600" dirty="0" err="1"/>
              <a:t>wi</a:t>
            </a:r>
            <a:r>
              <a:rPr lang="de-DE" sz="1600" dirty="0"/>
              <a:t>&lt;t</a:t>
            </a:r>
            <a:r>
              <a:rPr lang="de-DE" sz="1600" dirty="0" smtClean="0"/>
              <a:t>,|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10] : Form 1 (-\-\-\-\ ): </a:t>
            </a:r>
            <a:r>
              <a:rPr lang="de-DE" sz="1600" dirty="0"/>
              <a:t>und A&lt;</a:t>
            </a:r>
            <a:r>
              <a:rPr lang="de-DE" sz="1600" dirty="0" err="1"/>
              <a:t>rbet</a:t>
            </a:r>
            <a:r>
              <a:rPr lang="de-DE" sz="1600" dirty="0"/>
              <a:t>| </a:t>
            </a:r>
            <a:r>
              <a:rPr lang="de-DE" sz="1600" dirty="0" err="1"/>
              <a:t>fi</a:t>
            </a:r>
            <a:r>
              <a:rPr lang="de-DE" sz="1600" dirty="0"/>
              <a:t>&lt;</a:t>
            </a:r>
            <a:r>
              <a:rPr lang="de-DE" sz="1600" dirty="0" err="1"/>
              <a:t>ndt</a:t>
            </a:r>
            <a:r>
              <a:rPr lang="de-DE" sz="1600" dirty="0"/>
              <a:t> s[</a:t>
            </a:r>
            <a:r>
              <a:rPr lang="de-DE" sz="1600" dirty="0" err="1"/>
              <a:t>ie</a:t>
            </a:r>
            <a:r>
              <a:rPr lang="de-DE" sz="1600" dirty="0"/>
              <a:t>]| ü'&lt;</a:t>
            </a:r>
            <a:r>
              <a:rPr lang="de-DE" sz="1600" dirty="0" err="1"/>
              <a:t>bera</a:t>
            </a:r>
            <a:r>
              <a:rPr lang="de-DE" sz="1600" dirty="0"/>
              <a:t>&lt;</a:t>
            </a:r>
            <a:r>
              <a:rPr lang="de-DE" sz="1600" dirty="0" err="1"/>
              <a:t>ll</a:t>
            </a:r>
            <a:r>
              <a:rPr lang="de-DE" sz="1600" dirty="0" smtClean="0"/>
              <a:t>,|</a:t>
            </a:r>
            <a:endParaRPr lang="ru-RU" sz="1600" dirty="0" smtClean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11] : Form 1 (-\-\-\-\ ): in Hu&lt;s| und Fe&lt;</a:t>
            </a:r>
            <a:r>
              <a:rPr lang="en-US" sz="1600" dirty="0" err="1"/>
              <a:t>ld</a:t>
            </a:r>
            <a:r>
              <a:rPr lang="en-US" sz="1600" dirty="0"/>
              <a:t>,| in Be&lt;</a:t>
            </a:r>
            <a:r>
              <a:rPr lang="en-US" sz="1600" dirty="0" err="1"/>
              <a:t>rg</a:t>
            </a:r>
            <a:r>
              <a:rPr lang="en-US" sz="1600" dirty="0"/>
              <a:t>| und </a:t>
            </a:r>
            <a:r>
              <a:rPr lang="en-US" sz="1600" dirty="0" err="1"/>
              <a:t>Tha</a:t>
            </a:r>
            <a:r>
              <a:rPr lang="en-US" sz="1600" dirty="0"/>
              <a:t>&lt;l.|</a:t>
            </a:r>
            <a:endParaRPr lang="ru-RU" sz="1600" dirty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12] : Form 1 (-\-\-\-\ ): </a:t>
            </a:r>
            <a:r>
              <a:rPr lang="de-DE" sz="1600" dirty="0"/>
              <a:t>’s will A&lt;</a:t>
            </a:r>
            <a:r>
              <a:rPr lang="de-DE" sz="1600" dirty="0" err="1"/>
              <a:t>lles</a:t>
            </a:r>
            <a:r>
              <a:rPr lang="de-DE" sz="1600" dirty="0"/>
              <a:t>| L[</a:t>
            </a:r>
            <a:r>
              <a:rPr lang="de-DE" sz="1600" dirty="0" err="1"/>
              <a:t>ie</a:t>
            </a:r>
            <a:r>
              <a:rPr lang="de-DE" sz="1600" dirty="0"/>
              <a:t>]&lt;</a:t>
            </a:r>
            <a:r>
              <a:rPr lang="de-DE" sz="1600" dirty="0" err="1"/>
              <a:t>cht</a:t>
            </a:r>
            <a:r>
              <a:rPr lang="de-DE" sz="1600" dirty="0"/>
              <a:t>| und </a:t>
            </a:r>
            <a:r>
              <a:rPr lang="de-DE" sz="1600" dirty="0" err="1"/>
              <a:t>Wä</a:t>
            </a:r>
            <a:r>
              <a:rPr lang="de-DE" sz="1600" dirty="0"/>
              <a:t>&lt;</a:t>
            </a:r>
            <a:r>
              <a:rPr lang="de-DE" sz="1600" dirty="0" err="1"/>
              <a:t>rmi</a:t>
            </a:r>
            <a:r>
              <a:rPr lang="de-DE" sz="1600" dirty="0"/>
              <a:t>| ha</a:t>
            </a:r>
            <a:r>
              <a:rPr lang="de-DE" sz="1600" dirty="0" smtClean="0"/>
              <a:t>&lt;,|</a:t>
            </a:r>
            <a:endParaRPr lang="ru-RU" sz="1600" dirty="0" smtClean="0"/>
          </a:p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de-DE" sz="1600" dirty="0"/>
              <a:t>13] : Form 3 (-\---\-\ ): </a:t>
            </a:r>
            <a:r>
              <a:rPr lang="de-DE" sz="1600" dirty="0" smtClean="0"/>
              <a:t>und </a:t>
            </a:r>
            <a:r>
              <a:rPr lang="de-DE" sz="1600" dirty="0" err="1"/>
              <a:t>spri</a:t>
            </a:r>
            <a:r>
              <a:rPr lang="de-DE" sz="1600" dirty="0"/>
              <a:t>&lt;</a:t>
            </a:r>
            <a:r>
              <a:rPr lang="de-DE" sz="1600" dirty="0" err="1"/>
              <a:t>cht</a:t>
            </a:r>
            <a:r>
              <a:rPr lang="de-DE" sz="1600" dirty="0"/>
              <a:t> s[</a:t>
            </a:r>
            <a:r>
              <a:rPr lang="de-DE" sz="1600" dirty="0" err="1"/>
              <a:t>ie</a:t>
            </a:r>
            <a:r>
              <a:rPr lang="de-DE" sz="1600" dirty="0"/>
              <a:t>]| um e Se&lt;gen| a&lt;.|</a:t>
            </a:r>
            <a:endParaRPr lang="de-DE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ru-RU" sz="1600" dirty="0" err="1" smtClean="0"/>
              <a:t>Полноударность</a:t>
            </a:r>
            <a:r>
              <a:rPr lang="ru-RU" sz="1600" dirty="0" smtClean="0"/>
              <a:t>: 81%</a:t>
            </a:r>
          </a:p>
          <a:p>
            <a:pPr marL="0" indent="0">
              <a:buNone/>
            </a:pPr>
            <a:r>
              <a:rPr lang="ru-RU" sz="1600" dirty="0" smtClean="0"/>
              <a:t>Форма 4: 11%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Построчно совпадающие формы: 35%</a:t>
            </a:r>
            <a:endParaRPr lang="de-DE" sz="1600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11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ru-RU" sz="1600" dirty="0" smtClean="0"/>
              <a:t>8</a:t>
            </a:r>
            <a:r>
              <a:rPr lang="ru-RU" sz="1600" dirty="0"/>
              <a:t>] : </a:t>
            </a:r>
            <a:r>
              <a:rPr lang="ru-RU" sz="1600" dirty="0" err="1"/>
              <a:t>Form</a:t>
            </a:r>
            <a:r>
              <a:rPr lang="ru-RU" sz="1600" dirty="0"/>
              <a:t> 4 (-\-\---\ ): Пора&lt;| ему&lt;| и отдохну&lt;</a:t>
            </a:r>
            <a:r>
              <a:rPr lang="ru-RU" sz="1600" dirty="0" err="1"/>
              <a:t>ть</a:t>
            </a:r>
            <a:r>
              <a:rPr lang="ru-RU" sz="1600" dirty="0"/>
              <a:t>;|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9] : </a:t>
            </a:r>
            <a:r>
              <a:rPr lang="ru-RU" sz="1600" dirty="0" err="1"/>
              <a:t>Form</a:t>
            </a:r>
            <a:r>
              <a:rPr lang="ru-RU" sz="1600" dirty="0"/>
              <a:t> 1 (-\-\-\-\ ): Мы </a:t>
            </a:r>
            <a:r>
              <a:rPr lang="ru-RU" sz="1600" dirty="0" err="1"/>
              <a:t>зна</a:t>
            </a:r>
            <a:r>
              <a:rPr lang="ru-RU" sz="1600" dirty="0"/>
              <a:t>&lt;ем,| </a:t>
            </a:r>
            <a:r>
              <a:rPr lang="ru-RU" sz="1600" dirty="0" err="1"/>
              <a:t>ле</a:t>
            </a:r>
            <a:r>
              <a:rPr lang="ru-RU" sz="1600" dirty="0"/>
              <a:t>&lt;</a:t>
            </a:r>
            <a:r>
              <a:rPr lang="ru-RU" sz="1600" dirty="0" err="1"/>
              <a:t>тний</a:t>
            </a:r>
            <a:r>
              <a:rPr lang="ru-RU" sz="1600" dirty="0"/>
              <a:t>| до&lt;лог| </a:t>
            </a:r>
            <a:r>
              <a:rPr lang="ru-RU" sz="1600" dirty="0" err="1"/>
              <a:t>пу</a:t>
            </a:r>
            <a:r>
              <a:rPr lang="ru-RU" sz="1600" dirty="0"/>
              <a:t>&lt;</a:t>
            </a:r>
            <a:r>
              <a:rPr lang="ru-RU" sz="1600" dirty="0" err="1"/>
              <a:t>ть</a:t>
            </a:r>
            <a:r>
              <a:rPr lang="ru-RU" sz="1600" dirty="0"/>
              <a:t>,|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10] : </a:t>
            </a:r>
            <a:r>
              <a:rPr lang="ru-RU" sz="1600" dirty="0" err="1"/>
              <a:t>Form</a:t>
            </a:r>
            <a:r>
              <a:rPr lang="ru-RU" sz="1600" dirty="0"/>
              <a:t> 4 (-\-\---\ ): Везде&lt; ж| </a:t>
            </a:r>
            <a:r>
              <a:rPr lang="ru-RU" sz="1600" dirty="0" err="1"/>
              <a:t>рабо</a:t>
            </a:r>
            <a:r>
              <a:rPr lang="ru-RU" sz="1600" dirty="0"/>
              <a:t>&lt;та:| на гора&lt;х,|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11] : </a:t>
            </a:r>
            <a:r>
              <a:rPr lang="ru-RU" sz="1600" dirty="0" err="1"/>
              <a:t>Form</a:t>
            </a:r>
            <a:r>
              <a:rPr lang="ru-RU" sz="1600" dirty="0"/>
              <a:t> 4 (-\-\---\ ): В доли&lt;нах,| в </a:t>
            </a:r>
            <a:r>
              <a:rPr lang="ru-RU" sz="1600" dirty="0" err="1"/>
              <a:t>ро</a:t>
            </a:r>
            <a:r>
              <a:rPr lang="ru-RU" sz="1600" dirty="0"/>
              <a:t>&lt;щах| и луга&lt;х;|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12] : </a:t>
            </a:r>
            <a:r>
              <a:rPr lang="ru-RU" sz="1600" dirty="0" err="1"/>
              <a:t>Form</a:t>
            </a:r>
            <a:r>
              <a:rPr lang="ru-RU" sz="1600" dirty="0"/>
              <a:t> 1 (-\-\-\-\ ): Того&lt;| </a:t>
            </a:r>
            <a:r>
              <a:rPr lang="ru-RU" sz="1600" dirty="0" err="1"/>
              <a:t>согре</a:t>
            </a:r>
            <a:r>
              <a:rPr lang="ru-RU" sz="1600" dirty="0"/>
              <a:t>&lt;й;| тем </a:t>
            </a:r>
            <a:r>
              <a:rPr lang="ru-RU" sz="1600" dirty="0" err="1"/>
              <a:t>све</a:t>
            </a:r>
            <a:r>
              <a:rPr lang="ru-RU" sz="1600" dirty="0"/>
              <a:t>&lt;ту| да&lt;й|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13] : </a:t>
            </a:r>
            <a:r>
              <a:rPr lang="ru-RU" sz="1600" dirty="0" err="1"/>
              <a:t>Form</a:t>
            </a:r>
            <a:r>
              <a:rPr lang="ru-RU" sz="1600" dirty="0"/>
              <a:t> 4 (-\-\---\ ): И все&lt;х| </a:t>
            </a:r>
            <a:r>
              <a:rPr lang="ru-RU" sz="1600" dirty="0" err="1"/>
              <a:t>прито</a:t>
            </a:r>
            <a:r>
              <a:rPr lang="ru-RU" sz="1600" dirty="0"/>
              <a:t>&lt;м| </a:t>
            </a:r>
            <a:r>
              <a:rPr lang="ru-RU" sz="1600" dirty="0" err="1"/>
              <a:t>благословля</a:t>
            </a:r>
            <a:r>
              <a:rPr lang="ru-RU" sz="1600" dirty="0"/>
              <a:t>&lt;й</a:t>
            </a:r>
            <a:r>
              <a:rPr lang="ru-RU" sz="1600" dirty="0" smtClean="0"/>
              <a:t>.|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ru-RU" sz="1600" dirty="0" err="1" smtClean="0"/>
              <a:t>Полноударность</a:t>
            </a:r>
            <a:r>
              <a:rPr lang="ru-RU" sz="1600" dirty="0" smtClean="0"/>
              <a:t>: 25%</a:t>
            </a:r>
          </a:p>
          <a:p>
            <a:pPr marL="0" indent="0">
              <a:buNone/>
            </a:pPr>
            <a:r>
              <a:rPr lang="ru-RU" sz="1600" dirty="0" smtClean="0"/>
              <a:t>Форма 4: 56%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99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Der Morgen-Stern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/Утренняя звезда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29605"/>
              </p:ext>
            </p:extLst>
          </p:nvPr>
        </p:nvGraphicFramePr>
        <p:xfrm>
          <a:off x="838201" y="1825625"/>
          <a:ext cx="7188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7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 Morgen-Stern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/Утренняя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звезда. Формы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86327" y="1831686"/>
            <a:ext cx="612370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de-DE" sz="1600" dirty="0"/>
              <a:t>51] : Form 1 </a:t>
            </a:r>
            <a:r>
              <a:rPr lang="de-DE" sz="1600" dirty="0">
                <a:solidFill>
                  <a:schemeClr val="accent5"/>
                </a:solidFill>
              </a:rPr>
              <a:t>(-\-\-\-\ )</a:t>
            </a:r>
            <a:r>
              <a:rPr lang="de-DE" sz="1600" dirty="0"/>
              <a:t>:      Doch </a:t>
            </a:r>
            <a:r>
              <a:rPr lang="de-DE" sz="1600" dirty="0" err="1"/>
              <a:t>we</a:t>
            </a:r>
            <a:r>
              <a:rPr lang="de-DE" sz="1600" dirty="0"/>
              <a:t>&lt;</a:t>
            </a:r>
            <a:r>
              <a:rPr lang="de-DE" sz="1600" dirty="0" err="1"/>
              <a:t>nn</a:t>
            </a:r>
            <a:r>
              <a:rPr lang="de-DE" sz="1600" dirty="0"/>
              <a:t>| er </a:t>
            </a:r>
            <a:r>
              <a:rPr lang="de-DE" sz="1600" dirty="0" err="1" smtClean="0"/>
              <a:t>sch</a:t>
            </a:r>
            <a:r>
              <a:rPr lang="de-DE" sz="1600" dirty="0" smtClean="0"/>
              <a:t>[</a:t>
            </a:r>
            <a:r>
              <a:rPr lang="de-DE" sz="1600" dirty="0" err="1" smtClean="0"/>
              <a:t>ie</a:t>
            </a:r>
            <a:r>
              <a:rPr lang="de-DE" sz="1600" dirty="0" smtClean="0"/>
              <a:t>]&lt;r</a:t>
            </a:r>
            <a:r>
              <a:rPr lang="de-DE" sz="1600" dirty="0"/>
              <a:t>| gar bi&lt;</a:t>
            </a:r>
            <a:r>
              <a:rPr lang="de-DE" sz="1600" dirty="0" err="1"/>
              <a:t>nem</a:t>
            </a:r>
            <a:r>
              <a:rPr lang="de-DE" sz="1600" dirty="0"/>
              <a:t>| </a:t>
            </a:r>
            <a:r>
              <a:rPr lang="de-DE" sz="1600" dirty="0" err="1"/>
              <a:t>wä</a:t>
            </a:r>
            <a:r>
              <a:rPr lang="de-DE" sz="1600" dirty="0"/>
              <a:t>&lt;r,|</a:t>
            </a:r>
            <a:endParaRPr lang="ru-RU" sz="1600" dirty="0"/>
          </a:p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de-DE" sz="1600" dirty="0"/>
              <a:t>52] : Form 4 </a:t>
            </a:r>
            <a:r>
              <a:rPr lang="de-DE" sz="1600" dirty="0">
                <a:solidFill>
                  <a:schemeClr val="accent4"/>
                </a:solidFill>
              </a:rPr>
              <a:t>(-\-\---\ )</a:t>
            </a:r>
            <a:r>
              <a:rPr lang="de-DE" sz="1600" dirty="0"/>
              <a:t>: </a:t>
            </a:r>
            <a:r>
              <a:rPr lang="de-DE" sz="1600" dirty="0" err="1"/>
              <a:t>verwa</a:t>
            </a:r>
            <a:r>
              <a:rPr lang="de-DE" sz="1600" dirty="0"/>
              <a:t>&lt;</a:t>
            </a:r>
            <a:r>
              <a:rPr lang="de-DE" sz="1600" dirty="0" err="1"/>
              <a:t>cht</a:t>
            </a:r>
            <a:r>
              <a:rPr lang="de-DE" sz="1600" dirty="0"/>
              <a:t>| si </a:t>
            </a:r>
            <a:r>
              <a:rPr lang="de-DE" sz="1600" dirty="0" smtClean="0"/>
              <a:t>M[</a:t>
            </a:r>
            <a:r>
              <a:rPr lang="de-DE" sz="1600" dirty="0" err="1" smtClean="0"/>
              <a:t>ue</a:t>
            </a:r>
            <a:r>
              <a:rPr lang="de-DE" sz="1600" dirty="0" smtClean="0"/>
              <a:t>]&lt;</a:t>
            </a:r>
            <a:r>
              <a:rPr lang="de-DE" sz="1600" dirty="0" err="1" smtClean="0"/>
              <a:t>tter</a:t>
            </a:r>
            <a:r>
              <a:rPr lang="de-DE" sz="1600" dirty="0"/>
              <a:t>| </a:t>
            </a:r>
            <a:r>
              <a:rPr lang="de-DE" sz="1600" dirty="0" err="1"/>
              <a:t>handumche</a:t>
            </a:r>
            <a:r>
              <a:rPr lang="de-DE" sz="1600" dirty="0"/>
              <a:t>&lt;</a:t>
            </a:r>
            <a:r>
              <a:rPr lang="de-DE" sz="1600" dirty="0" err="1"/>
              <a:t>hr</a:t>
            </a:r>
            <a:r>
              <a:rPr lang="de-DE" sz="1600" dirty="0"/>
              <a:t>,</a:t>
            </a:r>
            <a:endParaRPr lang="ru-RU" sz="1600" dirty="0"/>
          </a:p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de-DE" sz="1600" dirty="0"/>
              <a:t>53] : Form 4 </a:t>
            </a:r>
            <a:r>
              <a:rPr lang="de-DE" sz="1600" dirty="0">
                <a:solidFill>
                  <a:schemeClr val="accent4"/>
                </a:solidFill>
              </a:rPr>
              <a:t>(-\-\---\ )</a:t>
            </a:r>
            <a:r>
              <a:rPr lang="de-DE" sz="1600" dirty="0"/>
              <a:t>: und </a:t>
            </a:r>
            <a:r>
              <a:rPr lang="de-DE" sz="1600" dirty="0" err="1"/>
              <a:t>we</a:t>
            </a:r>
            <a:r>
              <a:rPr lang="de-DE" sz="1600" dirty="0"/>
              <a:t>&lt;</a:t>
            </a:r>
            <a:r>
              <a:rPr lang="de-DE" sz="1600" dirty="0" err="1"/>
              <a:t>nn</a:t>
            </a:r>
            <a:r>
              <a:rPr lang="de-DE" sz="1600" dirty="0"/>
              <a:t>| sie </a:t>
            </a:r>
            <a:r>
              <a:rPr lang="de-DE" sz="1600" dirty="0" smtClean="0"/>
              <a:t>r[</a:t>
            </a:r>
            <a:r>
              <a:rPr lang="de-DE" sz="1600" dirty="0" err="1" smtClean="0"/>
              <a:t>üe</a:t>
            </a:r>
            <a:r>
              <a:rPr lang="de-DE" sz="1600" dirty="0" smtClean="0"/>
              <a:t>]&lt;</a:t>
            </a:r>
            <a:r>
              <a:rPr lang="de-DE" sz="1600" dirty="0" err="1" smtClean="0"/>
              <a:t>ft</a:t>
            </a:r>
            <a:r>
              <a:rPr lang="de-DE" sz="1600" dirty="0"/>
              <a:t>| </a:t>
            </a:r>
            <a:r>
              <a:rPr lang="de-DE" sz="1600" dirty="0" err="1"/>
              <a:t>enanderno</a:t>
            </a:r>
            <a:r>
              <a:rPr lang="de-DE" sz="1600" dirty="0"/>
              <a:t>&lt;,|</a:t>
            </a:r>
            <a:endParaRPr lang="ru-RU" sz="1600" dirty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54] : Form 1 </a:t>
            </a:r>
            <a:r>
              <a:rPr lang="en-US" sz="1600" dirty="0">
                <a:solidFill>
                  <a:schemeClr val="accent5"/>
                </a:solidFill>
              </a:rPr>
              <a:t>(-\-\-\-\ )</a:t>
            </a:r>
            <a:r>
              <a:rPr lang="en-US" sz="1600" dirty="0"/>
              <a:t>: </a:t>
            </a:r>
            <a:r>
              <a:rPr lang="en-US" sz="1600" dirty="0" err="1"/>
              <a:t>sen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&lt;</a:t>
            </a:r>
            <a:r>
              <a:rPr lang="en-US" sz="1600" dirty="0" err="1"/>
              <a:t>sch</a:t>
            </a:r>
            <a:r>
              <a:rPr lang="en-US" sz="1600" dirty="0"/>
              <a:t>| mi </a:t>
            </a:r>
            <a:r>
              <a:rPr lang="en-US" sz="1600" dirty="0" err="1"/>
              <a:t>Bü</a:t>
            </a:r>
            <a:r>
              <a:rPr lang="en-US" sz="1600" dirty="0"/>
              <a:t>&lt;</a:t>
            </a:r>
            <a:r>
              <a:rPr lang="en-US" sz="1600" dirty="0" err="1"/>
              <a:t>rstli</a:t>
            </a:r>
            <a:r>
              <a:rPr lang="en-US" sz="1600" dirty="0"/>
              <a:t>| </a:t>
            </a:r>
            <a:r>
              <a:rPr lang="de-DE" sz="1600" dirty="0" smtClean="0"/>
              <a:t>n[</a:t>
            </a:r>
            <a:r>
              <a:rPr lang="de-DE" sz="1600" dirty="0" err="1" smtClean="0"/>
              <a:t>ie</a:t>
            </a:r>
            <a:r>
              <a:rPr lang="de-DE" sz="1600" dirty="0"/>
              <a:t>]</a:t>
            </a:r>
            <a:r>
              <a:rPr lang="en-US" sz="1600" dirty="0" smtClean="0"/>
              <a:t>&lt;</a:t>
            </a:r>
            <a:r>
              <a:rPr lang="en-US" sz="1600" dirty="0"/>
              <a:t>ne| do&lt;.|</a:t>
            </a:r>
            <a:endParaRPr lang="ru-RU" sz="1600" dirty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55] : Form 1 (\\-\-\-\ ): </a:t>
            </a:r>
            <a:r>
              <a:rPr lang="de-DE" sz="1600" dirty="0" smtClean="0"/>
              <a:t>Dru&lt;f</a:t>
            </a:r>
            <a:r>
              <a:rPr lang="de-DE" sz="1600" dirty="0"/>
              <a:t>| </a:t>
            </a:r>
            <a:r>
              <a:rPr lang="de-DE" sz="1600" dirty="0" err="1"/>
              <a:t>fli</a:t>
            </a:r>
            <a:r>
              <a:rPr lang="de-DE" sz="1600" dirty="0"/>
              <a:t>&lt;</a:t>
            </a:r>
            <a:r>
              <a:rPr lang="de-DE" sz="1600" dirty="0" err="1"/>
              <a:t>cht</a:t>
            </a:r>
            <a:r>
              <a:rPr lang="de-DE" sz="1600" dirty="0"/>
              <a:t>| s[</a:t>
            </a:r>
            <a:r>
              <a:rPr lang="de-DE" sz="1600" dirty="0" err="1"/>
              <a:t>ie</a:t>
            </a:r>
            <a:r>
              <a:rPr lang="de-DE" sz="1600" dirty="0"/>
              <a:t>] i&lt;</a:t>
            </a:r>
            <a:r>
              <a:rPr lang="de-DE" sz="1600" dirty="0" err="1"/>
              <a:t>hre</a:t>
            </a:r>
            <a:r>
              <a:rPr lang="de-DE" sz="1600" dirty="0"/>
              <a:t>| </a:t>
            </a:r>
            <a:r>
              <a:rPr lang="de-DE" sz="1600" dirty="0" err="1"/>
              <a:t>Chra</a:t>
            </a:r>
            <a:r>
              <a:rPr lang="de-DE" sz="1600" dirty="0"/>
              <a:t>&lt;</a:t>
            </a:r>
            <a:r>
              <a:rPr lang="de-DE" sz="1600" dirty="0" err="1"/>
              <a:t>nz</a:t>
            </a:r>
            <a:r>
              <a:rPr lang="de-DE" sz="1600" dirty="0"/>
              <a:t>| ins H[</a:t>
            </a:r>
            <a:r>
              <a:rPr lang="de-DE" sz="1600" dirty="0" err="1"/>
              <a:t>oo</a:t>
            </a:r>
            <a:r>
              <a:rPr lang="de-DE" sz="1600" dirty="0"/>
              <a:t>]&lt;r,|</a:t>
            </a:r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56] : Form 1 (-\-\-\-\ ): und </a:t>
            </a:r>
            <a:r>
              <a:rPr lang="en-US" sz="1600" dirty="0" smtClean="0"/>
              <a:t>l[</a:t>
            </a:r>
            <a:r>
              <a:rPr lang="en-US" sz="1600" dirty="0" err="1" smtClean="0"/>
              <a:t>ue</a:t>
            </a:r>
            <a:r>
              <a:rPr lang="en-US" sz="1600" dirty="0" smtClean="0"/>
              <a:t>]&lt;get</a:t>
            </a:r>
            <a:r>
              <a:rPr lang="en-US" sz="1600" dirty="0"/>
              <a:t>| hi&lt;</a:t>
            </a:r>
            <a:r>
              <a:rPr lang="en-US" sz="1600" dirty="0" err="1"/>
              <a:t>nt</a:t>
            </a:r>
            <a:r>
              <a:rPr lang="en-US" sz="1600" dirty="0"/>
              <a:t>-r| de Be&lt;</a:t>
            </a:r>
            <a:r>
              <a:rPr lang="en-US" sz="1600" dirty="0" err="1"/>
              <a:t>rge</a:t>
            </a:r>
            <a:r>
              <a:rPr lang="en-US" sz="1600" dirty="0"/>
              <a:t>| </a:t>
            </a:r>
            <a:r>
              <a:rPr lang="en-US" sz="1600" dirty="0" err="1"/>
              <a:t>vo</a:t>
            </a:r>
            <a:r>
              <a:rPr lang="en-US" sz="1600" dirty="0"/>
              <a:t>&lt;r.|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ru-RU" sz="1600" dirty="0" err="1" smtClean="0"/>
              <a:t>Полноударность</a:t>
            </a:r>
            <a:r>
              <a:rPr lang="ru-RU" sz="1600" dirty="0" smtClean="0"/>
              <a:t>: 77%</a:t>
            </a:r>
          </a:p>
          <a:p>
            <a:pPr marL="0" indent="0">
              <a:buNone/>
            </a:pPr>
            <a:r>
              <a:rPr lang="ru-RU" sz="1600" dirty="0" smtClean="0"/>
              <a:t>Форма 4: 14%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Построчно совпадающие формы: 31%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11636" y="1825625"/>
            <a:ext cx="568036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/>
              <a:t>[</a:t>
            </a:r>
            <a:r>
              <a:rPr lang="ru-RU" sz="1600" dirty="0" smtClean="0"/>
              <a:t>51] </a:t>
            </a:r>
            <a:r>
              <a:rPr lang="ru-RU" sz="1600" dirty="0"/>
              <a:t>: </a:t>
            </a:r>
            <a:r>
              <a:rPr lang="ru-RU" sz="1600" dirty="0" err="1"/>
              <a:t>Form</a:t>
            </a:r>
            <a:r>
              <a:rPr lang="ru-RU" sz="1600" dirty="0"/>
              <a:t> 4 </a:t>
            </a:r>
            <a:r>
              <a:rPr lang="ru-RU" sz="1600" dirty="0">
                <a:solidFill>
                  <a:schemeClr val="accent4"/>
                </a:solidFill>
              </a:rPr>
              <a:t>(-\-\---\ ): </a:t>
            </a:r>
            <a:r>
              <a:rPr lang="ru-RU" sz="1600" dirty="0"/>
              <a:t>Но что&lt; ж?| </a:t>
            </a:r>
            <a:r>
              <a:rPr lang="ru-RU" sz="1600" dirty="0" err="1"/>
              <a:t>Уви</a:t>
            </a:r>
            <a:r>
              <a:rPr lang="ru-RU" sz="1600" dirty="0"/>
              <a:t>&lt;деться ли?..| Не&lt;т</a:t>
            </a:r>
            <a:r>
              <a:rPr lang="ru-RU" sz="1600" dirty="0" smtClean="0"/>
              <a:t>.|</a:t>
            </a:r>
          </a:p>
          <a:p>
            <a:pPr marL="0" indent="0">
              <a:buNone/>
            </a:pPr>
            <a:r>
              <a:rPr lang="ru-RU" sz="1600" dirty="0" smtClean="0"/>
              <a:t>[52] </a:t>
            </a:r>
            <a:r>
              <a:rPr lang="ru-RU" sz="1600" dirty="0"/>
              <a:t>: </a:t>
            </a:r>
            <a:r>
              <a:rPr lang="ru-RU" sz="1600" dirty="0" err="1"/>
              <a:t>Form</a:t>
            </a:r>
            <a:r>
              <a:rPr lang="ru-RU" sz="1600" dirty="0"/>
              <a:t> 1 </a:t>
            </a:r>
            <a:r>
              <a:rPr lang="ru-RU" sz="1600" dirty="0">
                <a:solidFill>
                  <a:schemeClr val="accent5"/>
                </a:solidFill>
              </a:rPr>
              <a:t>(-\-\-\-\ )</a:t>
            </a:r>
            <a:r>
              <a:rPr lang="ru-RU" sz="1600" dirty="0"/>
              <a:t>: Спеши&lt;т| за ни&lt;ми| со&lt;</a:t>
            </a:r>
            <a:r>
              <a:rPr lang="ru-RU" sz="1600" dirty="0" err="1"/>
              <a:t>лнце</a:t>
            </a:r>
            <a:r>
              <a:rPr lang="ru-RU" sz="1600" dirty="0"/>
              <a:t>| </a:t>
            </a:r>
            <a:r>
              <a:rPr lang="ru-RU" sz="1600" dirty="0" err="1"/>
              <a:t>всле</a:t>
            </a:r>
            <a:r>
              <a:rPr lang="ru-RU" sz="1600" dirty="0"/>
              <a:t>&lt;д.|</a:t>
            </a:r>
          </a:p>
          <a:p>
            <a:pPr marL="0" indent="0">
              <a:buNone/>
            </a:pPr>
            <a:r>
              <a:rPr lang="ru-RU" sz="1600" dirty="0" smtClean="0"/>
              <a:t>[53] </a:t>
            </a:r>
            <a:r>
              <a:rPr lang="ru-RU" sz="1600" dirty="0"/>
              <a:t>: </a:t>
            </a:r>
            <a:r>
              <a:rPr lang="ru-RU" sz="1600" dirty="0" err="1"/>
              <a:t>Form</a:t>
            </a:r>
            <a:r>
              <a:rPr lang="ru-RU" sz="1600" dirty="0"/>
              <a:t> 1 </a:t>
            </a:r>
            <a:r>
              <a:rPr lang="ru-RU" sz="1600" dirty="0">
                <a:solidFill>
                  <a:schemeClr val="accent5"/>
                </a:solidFill>
              </a:rPr>
              <a:t>(-\-\-\-\ )</a:t>
            </a:r>
            <a:r>
              <a:rPr lang="ru-RU" sz="1600" dirty="0"/>
              <a:t>: Уж во&lt;т| оно&lt;:| </a:t>
            </a:r>
            <a:r>
              <a:rPr lang="ru-RU" sz="1600" dirty="0" err="1"/>
              <a:t>восто</a:t>
            </a:r>
            <a:r>
              <a:rPr lang="ru-RU" sz="1600" dirty="0"/>
              <a:t>&lt;к| зажгло&lt;,|</a:t>
            </a:r>
          </a:p>
          <a:p>
            <a:pPr marL="0" indent="0">
              <a:buNone/>
            </a:pPr>
            <a:r>
              <a:rPr lang="ru-RU" sz="1600" dirty="0" smtClean="0"/>
              <a:t>[54] </a:t>
            </a:r>
            <a:r>
              <a:rPr lang="ru-RU" sz="1600" dirty="0"/>
              <a:t>: </a:t>
            </a:r>
            <a:r>
              <a:rPr lang="ru-RU" sz="1600" dirty="0" err="1"/>
              <a:t>Form</a:t>
            </a:r>
            <a:r>
              <a:rPr lang="ru-RU" sz="1600" dirty="0"/>
              <a:t> 4 </a:t>
            </a:r>
            <a:r>
              <a:rPr lang="ru-RU" sz="1600" dirty="0">
                <a:solidFill>
                  <a:schemeClr val="accent4"/>
                </a:solidFill>
              </a:rPr>
              <a:t>(-\-\---\ )</a:t>
            </a:r>
            <a:r>
              <a:rPr lang="ru-RU" sz="1600" dirty="0"/>
              <a:t>: Свой а&lt;</a:t>
            </a:r>
            <a:r>
              <a:rPr lang="ru-RU" sz="1600" dirty="0" err="1"/>
              <a:t>лый</a:t>
            </a:r>
            <a:r>
              <a:rPr lang="ru-RU" sz="1600" dirty="0"/>
              <a:t>| за&lt;вес| подняло&lt;,|</a:t>
            </a:r>
          </a:p>
          <a:p>
            <a:pPr marL="0" indent="0">
              <a:buNone/>
            </a:pPr>
            <a:r>
              <a:rPr lang="ru-RU" sz="1600" dirty="0" smtClean="0"/>
              <a:t>[55] </a:t>
            </a:r>
            <a:r>
              <a:rPr lang="ru-RU" sz="1600" dirty="0"/>
              <a:t>: </a:t>
            </a:r>
            <a:r>
              <a:rPr lang="ru-RU" sz="1600" dirty="0" err="1"/>
              <a:t>Form</a:t>
            </a:r>
            <a:r>
              <a:rPr lang="ru-RU" sz="1600" dirty="0"/>
              <a:t> 1 (-\-\-\-\ ): Наде&lt;</a:t>
            </a:r>
            <a:r>
              <a:rPr lang="ru-RU" sz="1600" dirty="0" err="1"/>
              <a:t>ло</a:t>
            </a:r>
            <a:r>
              <a:rPr lang="ru-RU" sz="1600" dirty="0"/>
              <a:t>| </a:t>
            </a:r>
            <a:r>
              <a:rPr lang="ru-RU" sz="1600" dirty="0" err="1"/>
              <a:t>зно</a:t>
            </a:r>
            <a:r>
              <a:rPr lang="ru-RU" sz="1600" dirty="0"/>
              <a:t>&lt;</a:t>
            </a:r>
            <a:r>
              <a:rPr lang="ru-RU" sz="1600" dirty="0" err="1"/>
              <a:t>йный</a:t>
            </a:r>
            <a:r>
              <a:rPr lang="ru-RU" sz="1600" dirty="0"/>
              <a:t>| </a:t>
            </a:r>
            <a:r>
              <a:rPr lang="ru-RU" sz="1600" dirty="0" err="1"/>
              <a:t>сво</a:t>
            </a:r>
            <a:r>
              <a:rPr lang="ru-RU" sz="1600" dirty="0"/>
              <a:t>&lt;й| </a:t>
            </a:r>
            <a:r>
              <a:rPr lang="ru-RU" sz="1600" dirty="0" err="1"/>
              <a:t>убо</a:t>
            </a:r>
            <a:r>
              <a:rPr lang="ru-RU" sz="1600" dirty="0"/>
              <a:t>&lt;р|</a:t>
            </a:r>
          </a:p>
          <a:p>
            <a:pPr marL="0" indent="0">
              <a:buNone/>
            </a:pPr>
            <a:r>
              <a:rPr lang="ru-RU" sz="1600" dirty="0" smtClean="0"/>
              <a:t>[56] </a:t>
            </a:r>
            <a:r>
              <a:rPr lang="ru-RU" sz="1600" dirty="0"/>
              <a:t>: </a:t>
            </a:r>
            <a:r>
              <a:rPr lang="ru-RU" sz="1600" dirty="0" err="1"/>
              <a:t>Form</a:t>
            </a:r>
            <a:r>
              <a:rPr lang="ru-RU" sz="1600" dirty="0"/>
              <a:t> 4 (-\-\---\ ): И я&lt;</a:t>
            </a:r>
            <a:r>
              <a:rPr lang="ru-RU" sz="1600" dirty="0" err="1"/>
              <a:t>рко</a:t>
            </a:r>
            <a:r>
              <a:rPr lang="ru-RU" sz="1600" dirty="0"/>
              <a:t>| </a:t>
            </a:r>
            <a:r>
              <a:rPr lang="ru-RU" sz="1600" dirty="0" err="1"/>
              <a:t>смо</a:t>
            </a:r>
            <a:r>
              <a:rPr lang="ru-RU" sz="1600" dirty="0"/>
              <a:t>&lt;</a:t>
            </a:r>
            <a:r>
              <a:rPr lang="ru-RU" sz="1600" dirty="0" err="1"/>
              <a:t>трят</a:t>
            </a:r>
            <a:r>
              <a:rPr lang="ru-RU" sz="1600" dirty="0"/>
              <a:t>| из-за </a:t>
            </a:r>
            <a:r>
              <a:rPr lang="ru-RU" sz="1600" dirty="0" err="1"/>
              <a:t>го</a:t>
            </a:r>
            <a:r>
              <a:rPr lang="ru-RU" sz="1600" dirty="0"/>
              <a:t>&lt;р.|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err="1" smtClean="0"/>
              <a:t>Полноударность</a:t>
            </a:r>
            <a:r>
              <a:rPr lang="ru-RU" sz="1600" dirty="0" smtClean="0"/>
              <a:t>: 27%</a:t>
            </a:r>
          </a:p>
          <a:p>
            <a:pPr marL="0" indent="0">
              <a:buNone/>
            </a:pPr>
            <a:r>
              <a:rPr lang="ru-RU" sz="1600" dirty="0" smtClean="0"/>
              <a:t>Форма 4: 58%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65818" y="1825625"/>
            <a:ext cx="4922982" cy="640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65818" y="2585389"/>
            <a:ext cx="4922982" cy="640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2585389"/>
            <a:ext cx="5470236" cy="640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1825625"/>
            <a:ext cx="5470236" cy="6404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Der Morgen-Stern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/Утренняя звезда. Формы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1673" y="1825625"/>
            <a:ext cx="6511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ru-RU" sz="1600" dirty="0" smtClean="0"/>
              <a:t>7</a:t>
            </a:r>
            <a:r>
              <a:rPr lang="de-DE" sz="1600" dirty="0" smtClean="0"/>
              <a:t>8] </a:t>
            </a:r>
            <a:r>
              <a:rPr lang="de-DE" sz="1600" dirty="0"/>
              <a:t>: Form 1 (-\-\-\-\ ):      Was </a:t>
            </a:r>
            <a:r>
              <a:rPr lang="de-DE" sz="1600" dirty="0" err="1"/>
              <a:t>wa</a:t>
            </a:r>
            <a:r>
              <a:rPr lang="de-DE" sz="1600" dirty="0"/>
              <a:t>&lt;</a:t>
            </a:r>
            <a:r>
              <a:rPr lang="de-DE" sz="1600" dirty="0" err="1"/>
              <a:t>ndlet</a:t>
            </a:r>
            <a:r>
              <a:rPr lang="de-DE" sz="1600" dirty="0"/>
              <a:t>| </a:t>
            </a:r>
            <a:r>
              <a:rPr lang="de-DE" sz="1600" dirty="0" err="1"/>
              <a:t>dö</a:t>
            </a:r>
            <a:r>
              <a:rPr lang="de-DE" sz="1600" dirty="0"/>
              <a:t>&lt;</a:t>
            </a:r>
            <a:r>
              <a:rPr lang="de-DE" sz="1600" dirty="0" err="1"/>
              <a:t>rt</a:t>
            </a:r>
            <a:r>
              <a:rPr lang="de-DE" sz="1600" dirty="0"/>
              <a:t>| im Mo&lt;</a:t>
            </a:r>
            <a:r>
              <a:rPr lang="de-DE" sz="1600" dirty="0" err="1"/>
              <a:t>rge</a:t>
            </a:r>
            <a:r>
              <a:rPr lang="de-DE" sz="1600" dirty="0"/>
              <a:t>-| </a:t>
            </a:r>
            <a:r>
              <a:rPr lang="de-DE" sz="1600" dirty="0" err="1"/>
              <a:t>Stra</a:t>
            </a:r>
            <a:r>
              <a:rPr lang="de-DE" sz="1600" dirty="0"/>
              <a:t>&lt;hl|</a:t>
            </a:r>
            <a:endParaRPr lang="ru-RU" sz="1600" dirty="0"/>
          </a:p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ru-RU" sz="1600" dirty="0" smtClean="0"/>
              <a:t>79</a:t>
            </a:r>
            <a:r>
              <a:rPr lang="de-DE" sz="1600" dirty="0" smtClean="0"/>
              <a:t>] </a:t>
            </a:r>
            <a:r>
              <a:rPr lang="de-DE" sz="1600" dirty="0"/>
              <a:t>: Form 1 (-\-\-\-\ ): mit </a:t>
            </a:r>
            <a:r>
              <a:rPr lang="de-DE" sz="1600" dirty="0" smtClean="0"/>
              <a:t>T[</a:t>
            </a:r>
            <a:r>
              <a:rPr lang="de-DE" sz="1600" dirty="0" err="1" smtClean="0"/>
              <a:t>ue</a:t>
            </a:r>
            <a:r>
              <a:rPr lang="de-DE" sz="1600" dirty="0" smtClean="0"/>
              <a:t>]&lt;</a:t>
            </a:r>
            <a:r>
              <a:rPr lang="de-DE" sz="1600" dirty="0" err="1" smtClean="0"/>
              <a:t>ch</a:t>
            </a:r>
            <a:r>
              <a:rPr lang="de-DE" sz="1600" dirty="0"/>
              <a:t>| und Cho&lt;</a:t>
            </a:r>
            <a:r>
              <a:rPr lang="de-DE" sz="1600" dirty="0" err="1"/>
              <a:t>rb</a:t>
            </a:r>
            <a:r>
              <a:rPr lang="de-DE" sz="1600" dirty="0"/>
              <a:t>| </a:t>
            </a:r>
            <a:r>
              <a:rPr lang="de-DE" sz="1600" dirty="0" err="1"/>
              <a:t>dur’s</a:t>
            </a:r>
            <a:r>
              <a:rPr lang="de-DE" sz="1600" dirty="0"/>
              <a:t> Ma&lt;</a:t>
            </a:r>
            <a:r>
              <a:rPr lang="de-DE" sz="1600" dirty="0" err="1"/>
              <a:t>tte</a:t>
            </a:r>
            <a:r>
              <a:rPr lang="de-DE" sz="1600" dirty="0"/>
              <a:t>-| </a:t>
            </a:r>
            <a:r>
              <a:rPr lang="de-DE" sz="1600" dirty="0" err="1"/>
              <a:t>Tha</a:t>
            </a:r>
            <a:r>
              <a:rPr lang="de-DE" sz="1600" dirty="0"/>
              <a:t>&lt;l?|</a:t>
            </a:r>
            <a:endParaRPr lang="ru-RU" sz="1600" dirty="0"/>
          </a:p>
          <a:p>
            <a:pPr marL="0" indent="0">
              <a:buNone/>
            </a:pPr>
            <a:r>
              <a:rPr lang="de-DE" sz="1600" dirty="0" smtClean="0"/>
              <a:t>[8</a:t>
            </a:r>
            <a:r>
              <a:rPr lang="ru-RU" sz="1600" dirty="0" smtClean="0"/>
              <a:t>0</a:t>
            </a:r>
            <a:r>
              <a:rPr lang="de-DE" sz="1600" dirty="0" smtClean="0"/>
              <a:t>] </a:t>
            </a:r>
            <a:r>
              <a:rPr lang="de-DE" sz="1600" dirty="0"/>
              <a:t>: Form 1 (-\-\-\-\ ): ’s sind </a:t>
            </a:r>
            <a:r>
              <a:rPr lang="de-DE" sz="1600" dirty="0" err="1" smtClean="0"/>
              <a:t>d’M</a:t>
            </a:r>
            <a:r>
              <a:rPr lang="de-DE" sz="1600" dirty="0" smtClean="0"/>
              <a:t>[ei]&lt;dli</a:t>
            </a:r>
            <a:r>
              <a:rPr lang="de-DE" sz="1600" dirty="0"/>
              <a:t>| [</a:t>
            </a:r>
            <a:r>
              <a:rPr lang="de-DE" sz="1600" dirty="0" err="1"/>
              <a:t>ju</a:t>
            </a:r>
            <a:r>
              <a:rPr lang="de-DE" sz="1600" dirty="0" smtClean="0"/>
              <a:t>]&lt;</a:t>
            </a:r>
            <a:r>
              <a:rPr lang="de-DE" sz="1600" dirty="0" err="1" smtClean="0"/>
              <a:t>ng</a:t>
            </a:r>
            <a:r>
              <a:rPr lang="de-DE" sz="1600" dirty="0"/>
              <a:t>,| und </a:t>
            </a:r>
            <a:r>
              <a:rPr lang="de-DE" sz="1600" dirty="0" err="1"/>
              <a:t>fli</a:t>
            </a:r>
            <a:r>
              <a:rPr lang="de-DE" sz="1600" dirty="0"/>
              <a:t>&lt;</a:t>
            </a:r>
            <a:r>
              <a:rPr lang="de-DE" sz="1600" dirty="0" err="1"/>
              <a:t>nk</a:t>
            </a:r>
            <a:r>
              <a:rPr lang="de-DE" sz="1600" dirty="0"/>
              <a:t>| und </a:t>
            </a:r>
            <a:r>
              <a:rPr lang="de-DE" sz="1600" dirty="0" err="1"/>
              <a:t>fro</a:t>
            </a:r>
            <a:r>
              <a:rPr lang="de-DE" sz="1600" dirty="0"/>
              <a:t>&lt;h,|</a:t>
            </a:r>
            <a:endParaRPr lang="ru-RU" sz="1600" dirty="0"/>
          </a:p>
          <a:p>
            <a:pPr marL="0" indent="0">
              <a:buNone/>
            </a:pPr>
            <a:r>
              <a:rPr lang="en-US" sz="1600" dirty="0" smtClean="0"/>
              <a:t>[8</a:t>
            </a:r>
            <a:r>
              <a:rPr lang="ru-RU" sz="1600" dirty="0" smtClean="0"/>
              <a:t>1</a:t>
            </a:r>
            <a:r>
              <a:rPr lang="en-US" sz="1600" dirty="0" smtClean="0"/>
              <a:t>] </a:t>
            </a:r>
            <a:r>
              <a:rPr lang="en-US" sz="1600" dirty="0"/>
              <a:t>: Form 1 (-\-\-\-\ ): </a:t>
            </a:r>
            <a:r>
              <a:rPr lang="en-US" sz="1600" dirty="0" smtClean="0"/>
              <a:t>s</a:t>
            </a:r>
            <a:r>
              <a:rPr lang="de-DE" sz="1600" dirty="0" smtClean="0"/>
              <a:t>[</a:t>
            </a:r>
            <a:r>
              <a:rPr lang="de-DE" sz="1600" dirty="0" err="1" smtClean="0"/>
              <a:t>ie</a:t>
            </a:r>
            <a:r>
              <a:rPr lang="de-DE" sz="1600" dirty="0" smtClean="0"/>
              <a:t>]</a:t>
            </a:r>
            <a:r>
              <a:rPr lang="en-US" sz="1600" dirty="0" smtClean="0"/>
              <a:t> </a:t>
            </a:r>
            <a:r>
              <a:rPr lang="en-US" sz="1600" dirty="0" err="1"/>
              <a:t>bri</a:t>
            </a:r>
            <a:r>
              <a:rPr lang="en-US" sz="1600" dirty="0"/>
              <a:t>&lt;</a:t>
            </a:r>
            <a:r>
              <a:rPr lang="en-US" sz="1600" dirty="0" err="1"/>
              <a:t>nge</a:t>
            </a:r>
            <a:r>
              <a:rPr lang="en-US" sz="1600" dirty="0"/>
              <a:t>| we&lt;</a:t>
            </a:r>
            <a:r>
              <a:rPr lang="en-US" sz="1600" dirty="0" err="1"/>
              <a:t>ger</a:t>
            </a:r>
            <a:r>
              <a:rPr lang="en-US" sz="1600" dirty="0"/>
              <a:t>| </a:t>
            </a:r>
            <a:r>
              <a:rPr lang="en-US" sz="1600" dirty="0" err="1"/>
              <a:t>d’Su</a:t>
            </a:r>
            <a:r>
              <a:rPr lang="en-US" sz="1600" dirty="0"/>
              <a:t>&lt;</a:t>
            </a:r>
            <a:r>
              <a:rPr lang="en-US" sz="1600" dirty="0" err="1"/>
              <a:t>ppe</a:t>
            </a:r>
            <a:r>
              <a:rPr lang="en-US" sz="1600" dirty="0"/>
              <a:t>| </a:t>
            </a:r>
            <a:r>
              <a:rPr lang="en-US" sz="1600" dirty="0" err="1"/>
              <a:t>scho</a:t>
            </a:r>
            <a:r>
              <a:rPr lang="en-US" sz="1600" dirty="0"/>
              <a:t>&lt;,|</a:t>
            </a:r>
            <a:endParaRPr lang="ru-RU" sz="1600" dirty="0"/>
          </a:p>
          <a:p>
            <a:pPr marL="0" indent="0">
              <a:buNone/>
            </a:pPr>
            <a:r>
              <a:rPr lang="en-US" sz="1600" dirty="0" smtClean="0"/>
              <a:t>[8</a:t>
            </a:r>
            <a:r>
              <a:rPr lang="ru-RU" sz="1600" dirty="0" smtClean="0"/>
              <a:t>2</a:t>
            </a:r>
            <a:r>
              <a:rPr lang="en-US" sz="1600" dirty="0" smtClean="0"/>
              <a:t>] </a:t>
            </a:r>
            <a:r>
              <a:rPr lang="en-US" sz="1600" dirty="0"/>
              <a:t>: Form 1 (-\-\-\-\ ): und ’s A&lt;</a:t>
            </a:r>
            <a:r>
              <a:rPr lang="en-US" sz="1600" dirty="0" err="1"/>
              <a:t>nne</a:t>
            </a:r>
            <a:r>
              <a:rPr lang="en-US" sz="1600" dirty="0"/>
              <a:t>| </a:t>
            </a:r>
            <a:r>
              <a:rPr lang="de-DE" sz="1600" dirty="0" smtClean="0"/>
              <a:t>M[ei</a:t>
            </a:r>
            <a:r>
              <a:rPr lang="de-DE" sz="1600" dirty="0"/>
              <a:t>]</a:t>
            </a:r>
            <a:r>
              <a:rPr lang="en-US" sz="1600" dirty="0" smtClean="0"/>
              <a:t>&lt;</a:t>
            </a:r>
            <a:r>
              <a:rPr lang="en-US" sz="1600" dirty="0"/>
              <a:t>li| </a:t>
            </a:r>
            <a:r>
              <a:rPr lang="en-US" sz="1600" dirty="0" err="1"/>
              <a:t>vo</a:t>
            </a:r>
            <a:r>
              <a:rPr lang="en-US" sz="1600" dirty="0"/>
              <a:t>&lt;</a:t>
            </a:r>
            <a:r>
              <a:rPr lang="en-US" sz="1600" dirty="0" err="1"/>
              <a:t>rnen</a:t>
            </a:r>
            <a:r>
              <a:rPr lang="en-US" sz="1600" dirty="0"/>
              <a:t>| a&lt;,|</a:t>
            </a:r>
            <a:endParaRPr lang="ru-RU" sz="1600" dirty="0"/>
          </a:p>
          <a:p>
            <a:pPr marL="0" indent="0">
              <a:buNone/>
            </a:pPr>
            <a:r>
              <a:rPr lang="de-DE" sz="1600" dirty="0" smtClean="0"/>
              <a:t>[8</a:t>
            </a:r>
            <a:r>
              <a:rPr lang="ru-RU" sz="1600" dirty="0" smtClean="0"/>
              <a:t>3</a:t>
            </a:r>
            <a:r>
              <a:rPr lang="de-DE" sz="1600" dirty="0" smtClean="0"/>
              <a:t>] </a:t>
            </a:r>
            <a:r>
              <a:rPr lang="de-DE" sz="1600" dirty="0"/>
              <a:t>: Form 1 (-\-\-\-\ ): es la&lt;</a:t>
            </a:r>
            <a:r>
              <a:rPr lang="de-DE" sz="1600" dirty="0" err="1"/>
              <a:t>cht</a:t>
            </a:r>
            <a:r>
              <a:rPr lang="de-DE" sz="1600" dirty="0"/>
              <a:t>| mi </a:t>
            </a:r>
            <a:r>
              <a:rPr lang="de-DE" sz="1600" dirty="0" err="1"/>
              <a:t>scho</a:t>
            </a:r>
            <a:r>
              <a:rPr lang="de-DE" sz="1600" dirty="0"/>
              <a:t>&lt;| </a:t>
            </a:r>
            <a:r>
              <a:rPr lang="de-DE" sz="1600" dirty="0" err="1"/>
              <a:t>vo</a:t>
            </a:r>
            <a:r>
              <a:rPr lang="de-DE" sz="1600" dirty="0"/>
              <a:t> </a:t>
            </a:r>
            <a:r>
              <a:rPr lang="de-DE" sz="1600" dirty="0" err="1"/>
              <a:t>wi</a:t>
            </a:r>
            <a:r>
              <a:rPr lang="de-DE" sz="1600" dirty="0"/>
              <a:t>&lt;</a:t>
            </a:r>
            <a:r>
              <a:rPr lang="de-DE" sz="1600" dirty="0" err="1"/>
              <a:t>tem</a:t>
            </a:r>
            <a:r>
              <a:rPr lang="de-DE" sz="1600" dirty="0"/>
              <a:t>| a</a:t>
            </a:r>
            <a:r>
              <a:rPr lang="de-DE" sz="1600" dirty="0" smtClean="0"/>
              <a:t>&lt;.|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56926" y="1825625"/>
            <a:ext cx="56318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[78] : </a:t>
            </a:r>
            <a:r>
              <a:rPr lang="ru-RU" sz="1600" dirty="0" err="1"/>
              <a:t>Form</a:t>
            </a:r>
            <a:r>
              <a:rPr lang="ru-RU" sz="1600" dirty="0"/>
              <a:t> 4 (-\-\---\ ): Но кто&lt; там| в у&lt;</a:t>
            </a:r>
            <a:r>
              <a:rPr lang="ru-RU" sz="1600" dirty="0" err="1"/>
              <a:t>тренних</a:t>
            </a:r>
            <a:r>
              <a:rPr lang="ru-RU" sz="1600" dirty="0"/>
              <a:t>| луча&lt;х|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79] : </a:t>
            </a:r>
            <a:r>
              <a:rPr lang="ru-RU" sz="1600" dirty="0" err="1"/>
              <a:t>Form</a:t>
            </a:r>
            <a:r>
              <a:rPr lang="ru-RU" sz="1600" dirty="0"/>
              <a:t> 4 (-\-\---\ ): Мелькну&lt;л| и </a:t>
            </a:r>
            <a:r>
              <a:rPr lang="ru-RU" sz="1600" dirty="0" err="1"/>
              <a:t>спря</a:t>
            </a:r>
            <a:r>
              <a:rPr lang="ru-RU" sz="1600" dirty="0"/>
              <a:t>&lt;</a:t>
            </a:r>
            <a:r>
              <a:rPr lang="ru-RU" sz="1600" dirty="0" err="1"/>
              <a:t>тался</a:t>
            </a:r>
            <a:r>
              <a:rPr lang="ru-RU" sz="1600" dirty="0"/>
              <a:t>| в куста&lt;х?|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80] : </a:t>
            </a:r>
            <a:r>
              <a:rPr lang="ru-RU" sz="1600" dirty="0" err="1"/>
              <a:t>Form</a:t>
            </a:r>
            <a:r>
              <a:rPr lang="ru-RU" sz="1600" dirty="0"/>
              <a:t> 4 (-\-\---\ ): С </a:t>
            </a:r>
            <a:r>
              <a:rPr lang="ru-RU" sz="1600" dirty="0" err="1"/>
              <a:t>ветве</a:t>
            </a:r>
            <a:r>
              <a:rPr lang="ru-RU" sz="1600" dirty="0"/>
              <a:t>&lt;й| </a:t>
            </a:r>
            <a:r>
              <a:rPr lang="ru-RU" sz="1600" dirty="0" err="1"/>
              <a:t>посы</a:t>
            </a:r>
            <a:r>
              <a:rPr lang="ru-RU" sz="1600" dirty="0"/>
              <a:t>&lt;палась| роса&lt;.|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81] : </a:t>
            </a:r>
            <a:r>
              <a:rPr lang="ru-RU" sz="1600" dirty="0" err="1"/>
              <a:t>Form</a:t>
            </a:r>
            <a:r>
              <a:rPr lang="ru-RU" sz="1600" dirty="0"/>
              <a:t> 4 (-\-\---\ ): Не ты&lt; ли,| де&lt;вица-| краса&lt;,|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82] : </a:t>
            </a:r>
            <a:r>
              <a:rPr lang="ru-RU" sz="1600" dirty="0" err="1"/>
              <a:t>Form</a:t>
            </a:r>
            <a:r>
              <a:rPr lang="ru-RU" sz="1600" dirty="0"/>
              <a:t> 4 (-\-\---\ ): Душе&lt;| сказа&lt;</a:t>
            </a:r>
            <a:r>
              <a:rPr lang="ru-RU" sz="1600" dirty="0" err="1"/>
              <a:t>лася</a:t>
            </a:r>
            <a:r>
              <a:rPr lang="ru-RU" sz="1600" dirty="0"/>
              <a:t>| мое&lt;й|</a:t>
            </a:r>
          </a:p>
          <a:p>
            <a:pPr marL="0" indent="0">
              <a:buNone/>
            </a:pPr>
            <a:r>
              <a:rPr lang="ru-RU" sz="1600" dirty="0" smtClean="0"/>
              <a:t>[</a:t>
            </a:r>
            <a:r>
              <a:rPr lang="ru-RU" sz="1600" dirty="0"/>
              <a:t>83] : </a:t>
            </a:r>
            <a:r>
              <a:rPr lang="ru-RU" sz="1600" dirty="0" err="1"/>
              <a:t>Form</a:t>
            </a:r>
            <a:r>
              <a:rPr lang="ru-RU" sz="1600" dirty="0"/>
              <a:t> 4 (-\-\---\ ): Весе&lt;</a:t>
            </a:r>
            <a:r>
              <a:rPr lang="ru-RU" sz="1600" dirty="0" err="1"/>
              <a:t>лой</a:t>
            </a:r>
            <a:r>
              <a:rPr lang="ru-RU" sz="1600" dirty="0"/>
              <a:t>| пре&lt;лестью| свое&lt;й?|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5836" y="1825625"/>
            <a:ext cx="1480127" cy="20536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90326" y="1825625"/>
            <a:ext cx="1480127" cy="205364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Сравнение профилей ударности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И.П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. Гебеля и В.А. Жуковского.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Я5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798469"/>
              </p:ext>
            </p:extLst>
          </p:nvPr>
        </p:nvGraphicFramePr>
        <p:xfrm>
          <a:off x="838200" y="1825625"/>
          <a:ext cx="7862455" cy="46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Die Vergänglichkeit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/Тленность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789621"/>
              </p:ext>
            </p:extLst>
          </p:nvPr>
        </p:nvGraphicFramePr>
        <p:xfrm>
          <a:off x="838200" y="1825625"/>
          <a:ext cx="716049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3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Die Vergänglichkeit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/Тленность. Формы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0982" y="1825625"/>
            <a:ext cx="5668818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[1]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1 (\\-\-\-\-\ ): </a:t>
            </a:r>
            <a:r>
              <a:rPr lang="ru-RU" dirty="0" smtClean="0"/>
              <a:t> </a:t>
            </a:r>
            <a:r>
              <a:rPr lang="de-DE" dirty="0" err="1"/>
              <a:t>Fa</a:t>
            </a:r>
            <a:r>
              <a:rPr lang="de-DE" dirty="0"/>
              <a:t>&lt;</a:t>
            </a:r>
            <a:r>
              <a:rPr lang="de-DE" dirty="0" err="1"/>
              <a:t>st</a:t>
            </a:r>
            <a:r>
              <a:rPr lang="de-DE" dirty="0"/>
              <a:t>| a&lt;</a:t>
            </a:r>
            <a:r>
              <a:rPr lang="de-DE" dirty="0" err="1"/>
              <a:t>llmol</a:t>
            </a:r>
            <a:r>
              <a:rPr lang="de-DE" dirty="0"/>
              <a:t>,| [</a:t>
            </a:r>
            <a:r>
              <a:rPr lang="de-DE" dirty="0" err="1"/>
              <a:t>Ae</a:t>
            </a:r>
            <a:r>
              <a:rPr lang="de-DE" dirty="0"/>
              <a:t>]&lt;</a:t>
            </a:r>
            <a:r>
              <a:rPr lang="de-DE" dirty="0" err="1"/>
              <a:t>tti</a:t>
            </a:r>
            <a:r>
              <a:rPr lang="de-DE" dirty="0"/>
              <a:t>,| </a:t>
            </a:r>
            <a:r>
              <a:rPr lang="de-DE" dirty="0" err="1"/>
              <a:t>we</a:t>
            </a:r>
            <a:r>
              <a:rPr lang="de-DE" dirty="0"/>
              <a:t>&lt;</a:t>
            </a:r>
            <a:r>
              <a:rPr lang="de-DE" dirty="0" err="1"/>
              <a:t>nn</a:t>
            </a:r>
            <a:r>
              <a:rPr lang="de-DE" dirty="0"/>
              <a:t>| </a:t>
            </a:r>
            <a:r>
              <a:rPr lang="de-DE" dirty="0" err="1"/>
              <a:t>mer’s</a:t>
            </a:r>
            <a:r>
              <a:rPr lang="de-DE" dirty="0"/>
              <a:t> </a:t>
            </a:r>
            <a:r>
              <a:rPr lang="de-DE" dirty="0" err="1"/>
              <a:t>Rö</a:t>
            </a:r>
            <a:r>
              <a:rPr lang="de-DE" dirty="0"/>
              <a:t>&lt;</a:t>
            </a:r>
            <a:r>
              <a:rPr lang="de-DE" dirty="0" err="1"/>
              <a:t>ttler</a:t>
            </a:r>
            <a:r>
              <a:rPr lang="de-DE" dirty="0"/>
              <a:t>| </a:t>
            </a:r>
            <a:r>
              <a:rPr lang="de-DE" dirty="0" err="1"/>
              <a:t>Schlo</a:t>
            </a:r>
            <a:r>
              <a:rPr lang="de-DE" dirty="0"/>
              <a:t>&lt;ß| </a:t>
            </a:r>
            <a:endParaRPr lang="ru-RU" dirty="0"/>
          </a:p>
          <a:p>
            <a:pPr marL="0" indent="0">
              <a:buNone/>
            </a:pPr>
            <a:r>
              <a:rPr lang="de-DE" dirty="0" smtClean="0"/>
              <a:t>[</a:t>
            </a:r>
            <a:r>
              <a:rPr lang="ru-RU" dirty="0" smtClean="0"/>
              <a:t>2</a:t>
            </a:r>
            <a:r>
              <a:rPr lang="de-DE" dirty="0" smtClean="0"/>
              <a:t>] </a:t>
            </a:r>
            <a:r>
              <a:rPr lang="de-DE" dirty="0"/>
              <a:t>: Form 2 (\--\-\-\-\ ): so&lt;| vor den [Au]&lt;</a:t>
            </a:r>
            <a:r>
              <a:rPr lang="de-DE" dirty="0" err="1"/>
              <a:t>ge</a:t>
            </a:r>
            <a:r>
              <a:rPr lang="de-DE" dirty="0"/>
              <a:t>| </a:t>
            </a:r>
            <a:r>
              <a:rPr lang="de-DE" dirty="0" err="1"/>
              <a:t>sto</a:t>
            </a:r>
            <a:r>
              <a:rPr lang="de-DE" dirty="0"/>
              <a:t>&lt;</a:t>
            </a:r>
            <a:r>
              <a:rPr lang="de-DE" dirty="0" err="1"/>
              <a:t>ht</a:t>
            </a:r>
            <a:r>
              <a:rPr lang="de-DE" dirty="0"/>
              <a:t>,| se de&lt;</a:t>
            </a:r>
            <a:r>
              <a:rPr lang="de-DE" dirty="0" err="1"/>
              <a:t>nki</a:t>
            </a:r>
            <a:r>
              <a:rPr lang="de-DE" dirty="0"/>
              <a:t>| </a:t>
            </a:r>
            <a:r>
              <a:rPr lang="de-DE" dirty="0" err="1"/>
              <a:t>dra</a:t>
            </a:r>
            <a:r>
              <a:rPr lang="de-DE" dirty="0"/>
              <a:t>&lt;,| </a:t>
            </a:r>
          </a:p>
          <a:p>
            <a:pPr marL="0" indent="0">
              <a:buNone/>
            </a:pPr>
            <a:r>
              <a:rPr lang="de-DE" dirty="0" smtClean="0"/>
              <a:t>[</a:t>
            </a:r>
            <a:r>
              <a:rPr lang="ru-RU" dirty="0" smtClean="0"/>
              <a:t>3</a:t>
            </a:r>
            <a:r>
              <a:rPr lang="de-DE" dirty="0" smtClean="0"/>
              <a:t>] </a:t>
            </a:r>
            <a:r>
              <a:rPr lang="de-DE" dirty="0"/>
              <a:t>: Form 1 (-\-\\\-\-\ ): </a:t>
            </a:r>
            <a:r>
              <a:rPr lang="de-DE" dirty="0" err="1"/>
              <a:t>öbs</a:t>
            </a:r>
            <a:r>
              <a:rPr lang="de-DE" dirty="0"/>
              <a:t> ü&lt;</a:t>
            </a:r>
            <a:r>
              <a:rPr lang="de-DE" dirty="0" err="1"/>
              <a:t>sem</a:t>
            </a:r>
            <a:r>
              <a:rPr lang="de-DE" dirty="0"/>
              <a:t>| Hu&lt;s| e&lt;</a:t>
            </a:r>
            <a:r>
              <a:rPr lang="de-DE" dirty="0" err="1"/>
              <a:t>cht</a:t>
            </a:r>
            <a:r>
              <a:rPr lang="de-DE" dirty="0"/>
              <a:t>| [au]&lt;| e </a:t>
            </a:r>
            <a:r>
              <a:rPr lang="de-DE" dirty="0" err="1"/>
              <a:t>mo</a:t>
            </a:r>
            <a:r>
              <a:rPr lang="de-DE" dirty="0"/>
              <a:t>&lt;l| so </a:t>
            </a:r>
            <a:r>
              <a:rPr lang="de-DE" dirty="0" err="1"/>
              <a:t>go</a:t>
            </a:r>
            <a:r>
              <a:rPr lang="de-DE" dirty="0"/>
              <a:t>&lt;</a:t>
            </a:r>
            <a:r>
              <a:rPr lang="de-DE" dirty="0" err="1"/>
              <a:t>ht</a:t>
            </a:r>
            <a:r>
              <a:rPr lang="de-DE" dirty="0"/>
              <a:t>.| </a:t>
            </a:r>
          </a:p>
          <a:p>
            <a:pPr marL="0" lvl="0" indent="0">
              <a:buNone/>
            </a:pPr>
            <a:r>
              <a:rPr lang="de-DE" dirty="0" smtClean="0"/>
              <a:t>[</a:t>
            </a:r>
            <a:r>
              <a:rPr lang="ru-RU" dirty="0"/>
              <a:t>4</a:t>
            </a:r>
            <a:r>
              <a:rPr lang="de-DE" dirty="0" smtClean="0"/>
              <a:t>] </a:t>
            </a:r>
            <a:r>
              <a:rPr lang="de-DE" dirty="0"/>
              <a:t>: Form 5 (\\-\-\---\ ): </a:t>
            </a:r>
            <a:r>
              <a:rPr lang="de-DE" dirty="0" err="1"/>
              <a:t>Sto</a:t>
            </a:r>
            <a:r>
              <a:rPr lang="de-DE" dirty="0"/>
              <a:t>&lt;</a:t>
            </a:r>
            <a:r>
              <a:rPr lang="de-DE" dirty="0" err="1"/>
              <a:t>hts</a:t>
            </a:r>
            <a:r>
              <a:rPr lang="de-DE" dirty="0"/>
              <a:t>| de&lt;</a:t>
            </a:r>
            <a:r>
              <a:rPr lang="de-DE" dirty="0" err="1"/>
              <a:t>nn</a:t>
            </a:r>
            <a:r>
              <a:rPr lang="de-DE" dirty="0"/>
              <a:t>| </a:t>
            </a:r>
            <a:r>
              <a:rPr lang="de-DE" dirty="0" err="1"/>
              <a:t>nit</a:t>
            </a:r>
            <a:r>
              <a:rPr lang="de-DE" dirty="0"/>
              <a:t> </a:t>
            </a:r>
            <a:r>
              <a:rPr lang="de-DE" dirty="0" err="1"/>
              <a:t>dö</a:t>
            </a:r>
            <a:r>
              <a:rPr lang="de-DE" dirty="0"/>
              <a:t>&lt;</a:t>
            </a:r>
            <a:r>
              <a:rPr lang="de-DE" dirty="0" err="1"/>
              <a:t>rt</a:t>
            </a:r>
            <a:r>
              <a:rPr lang="de-DE" dirty="0"/>
              <a:t>,| so </a:t>
            </a:r>
            <a:r>
              <a:rPr lang="de-DE" dirty="0" err="1"/>
              <a:t>schu</a:t>
            </a:r>
            <a:r>
              <a:rPr lang="de-DE" dirty="0"/>
              <a:t>&lt;d-</a:t>
            </a:r>
            <a:r>
              <a:rPr lang="de-DE" dirty="0" err="1"/>
              <a:t>rig</a:t>
            </a:r>
            <a:r>
              <a:rPr lang="de-DE" dirty="0"/>
              <a:t>,| w[</a:t>
            </a:r>
            <a:r>
              <a:rPr lang="de-DE" dirty="0" err="1"/>
              <a:t>ie</a:t>
            </a:r>
            <a:r>
              <a:rPr lang="de-DE" dirty="0"/>
              <a:t>] der </a:t>
            </a:r>
            <a:r>
              <a:rPr lang="de-DE" dirty="0" err="1"/>
              <a:t>To</a:t>
            </a:r>
            <a:r>
              <a:rPr lang="de-DE" dirty="0"/>
              <a:t>&lt;d</a:t>
            </a:r>
            <a:r>
              <a:rPr lang="de-DE" dirty="0" smtClean="0"/>
              <a:t>|</a:t>
            </a:r>
            <a:endParaRPr lang="ru-RU" dirty="0"/>
          </a:p>
          <a:p>
            <a:pPr marL="0" lvl="0" indent="0">
              <a:buNone/>
            </a:pPr>
            <a:r>
              <a:rPr lang="de-DE" dirty="0" smtClean="0"/>
              <a:t>[</a:t>
            </a:r>
            <a:r>
              <a:rPr lang="ru-RU" dirty="0" smtClean="0"/>
              <a:t>5</a:t>
            </a:r>
            <a:r>
              <a:rPr lang="de-DE" dirty="0" smtClean="0"/>
              <a:t>] </a:t>
            </a:r>
            <a:r>
              <a:rPr lang="de-DE" dirty="0"/>
              <a:t>: Form 1 (-\-\-\-\-\ ): im </a:t>
            </a:r>
            <a:r>
              <a:rPr lang="de-DE" dirty="0" err="1"/>
              <a:t>Ba</a:t>
            </a:r>
            <a:r>
              <a:rPr lang="de-DE" dirty="0"/>
              <a:t>&lt;</a:t>
            </a:r>
            <a:r>
              <a:rPr lang="de-DE" dirty="0" err="1"/>
              <a:t>sler</a:t>
            </a:r>
            <a:r>
              <a:rPr lang="de-DE" dirty="0"/>
              <a:t>| </a:t>
            </a:r>
            <a:r>
              <a:rPr lang="de-DE" dirty="0" err="1"/>
              <a:t>To</a:t>
            </a:r>
            <a:r>
              <a:rPr lang="de-DE" dirty="0"/>
              <a:t>&lt;</a:t>
            </a:r>
            <a:r>
              <a:rPr lang="de-DE" dirty="0" err="1"/>
              <a:t>dteta</a:t>
            </a:r>
            <a:r>
              <a:rPr lang="de-DE" dirty="0"/>
              <a:t>&lt;'</a:t>
            </a:r>
            <a:r>
              <a:rPr lang="de-DE" dirty="0" err="1"/>
              <a:t>nz</a:t>
            </a:r>
            <a:r>
              <a:rPr lang="de-DE" dirty="0"/>
              <a:t>?| Es </a:t>
            </a:r>
            <a:r>
              <a:rPr lang="de-DE" dirty="0" err="1"/>
              <a:t>gru</a:t>
            </a:r>
            <a:r>
              <a:rPr lang="de-DE" dirty="0"/>
              <a:t>&lt;</a:t>
            </a:r>
            <a:r>
              <a:rPr lang="de-DE" dirty="0" err="1"/>
              <a:t>set</a:t>
            </a:r>
            <a:r>
              <a:rPr lang="de-DE" dirty="0"/>
              <a:t>| </a:t>
            </a:r>
            <a:r>
              <a:rPr lang="de-DE" dirty="0" err="1"/>
              <a:t>me</a:t>
            </a:r>
            <a:r>
              <a:rPr lang="de-DE" dirty="0"/>
              <a:t>&lt;r,| </a:t>
            </a:r>
            <a:endParaRPr lang="ru-RU" dirty="0"/>
          </a:p>
          <a:p>
            <a:pPr marL="0" indent="0">
              <a:buNone/>
            </a:pPr>
            <a:r>
              <a:rPr lang="de-DE" dirty="0" smtClean="0"/>
              <a:t>[</a:t>
            </a:r>
            <a:r>
              <a:rPr lang="ru-RU" dirty="0" smtClean="0"/>
              <a:t>6</a:t>
            </a:r>
            <a:r>
              <a:rPr lang="de-DE" dirty="0" smtClean="0"/>
              <a:t>] </a:t>
            </a:r>
            <a:r>
              <a:rPr lang="de-DE" dirty="0"/>
              <a:t>: Form 1 (-\-\-\-\-\ ): w[</a:t>
            </a:r>
            <a:r>
              <a:rPr lang="de-DE" dirty="0" err="1"/>
              <a:t>ie</a:t>
            </a:r>
            <a:r>
              <a:rPr lang="de-DE" dirty="0"/>
              <a:t>] </a:t>
            </a:r>
            <a:r>
              <a:rPr lang="de-DE" dirty="0" err="1"/>
              <a:t>lä</a:t>
            </a:r>
            <a:r>
              <a:rPr lang="de-DE" dirty="0"/>
              <a:t>&lt;</a:t>
            </a:r>
            <a:r>
              <a:rPr lang="de-DE" dirty="0" err="1"/>
              <a:t>nger</a:t>
            </a:r>
            <a:r>
              <a:rPr lang="de-DE" dirty="0"/>
              <a:t>| a&lt;</a:t>
            </a:r>
            <a:r>
              <a:rPr lang="de-DE" dirty="0" err="1"/>
              <a:t>ßi</a:t>
            </a:r>
            <a:r>
              <a:rPr lang="de-DE" dirty="0"/>
              <a:t>| ’s </a:t>
            </a:r>
            <a:r>
              <a:rPr lang="de-DE" dirty="0" err="1"/>
              <a:t>bsch</a:t>
            </a:r>
            <a:r>
              <a:rPr lang="de-DE" dirty="0"/>
              <a:t>[au]&lt;.| Und ü&lt;</a:t>
            </a:r>
            <a:r>
              <a:rPr lang="de-DE" dirty="0" err="1"/>
              <a:t>ser</a:t>
            </a:r>
            <a:r>
              <a:rPr lang="de-DE" dirty="0"/>
              <a:t>| Hu&lt;s,| </a:t>
            </a:r>
          </a:p>
          <a:p>
            <a:pPr marL="0" indent="0">
              <a:buNone/>
            </a:pPr>
            <a:r>
              <a:rPr lang="de-DE" dirty="0" smtClean="0"/>
              <a:t>[</a:t>
            </a:r>
            <a:r>
              <a:rPr lang="ru-RU" dirty="0"/>
              <a:t>7</a:t>
            </a:r>
            <a:r>
              <a:rPr lang="de-DE" dirty="0" smtClean="0"/>
              <a:t>] </a:t>
            </a:r>
            <a:r>
              <a:rPr lang="de-DE" dirty="0"/>
              <a:t>: Form 3 (-\---\-\-\ ): es si&lt;</a:t>
            </a:r>
            <a:r>
              <a:rPr lang="de-DE" dirty="0" err="1"/>
              <a:t>zt</a:t>
            </a:r>
            <a:r>
              <a:rPr lang="de-DE" dirty="0"/>
              <a:t>| </a:t>
            </a:r>
            <a:r>
              <a:rPr lang="de-DE" dirty="0" err="1"/>
              <a:t>jo</a:t>
            </a:r>
            <a:r>
              <a:rPr lang="de-DE" dirty="0"/>
              <a:t> w[</a:t>
            </a:r>
            <a:r>
              <a:rPr lang="de-DE" dirty="0" err="1"/>
              <a:t>ie</a:t>
            </a:r>
            <a:r>
              <a:rPr lang="de-DE" dirty="0"/>
              <a:t>]| ne Chi&lt;</a:t>
            </a:r>
            <a:r>
              <a:rPr lang="de-DE" dirty="0" err="1"/>
              <a:t>lchli</a:t>
            </a:r>
            <a:r>
              <a:rPr lang="de-DE" dirty="0"/>
              <a:t>| u&lt;</a:t>
            </a:r>
            <a:r>
              <a:rPr lang="de-DE" dirty="0" err="1"/>
              <a:t>ffem</a:t>
            </a:r>
            <a:r>
              <a:rPr lang="de-DE" dirty="0"/>
              <a:t>| </a:t>
            </a:r>
            <a:r>
              <a:rPr lang="de-DE" dirty="0" err="1"/>
              <a:t>Be</a:t>
            </a:r>
            <a:r>
              <a:rPr lang="de-DE" dirty="0"/>
              <a:t>&lt;</a:t>
            </a:r>
            <a:r>
              <a:rPr lang="de-DE" dirty="0" err="1"/>
              <a:t>rg</a:t>
            </a:r>
            <a:r>
              <a:rPr lang="de-DE" dirty="0"/>
              <a:t>,| </a:t>
            </a:r>
          </a:p>
          <a:p>
            <a:pPr marL="0" lvl="0" indent="0">
              <a:buNone/>
            </a:pPr>
            <a:r>
              <a:rPr lang="de-DE" dirty="0" smtClean="0"/>
              <a:t>[</a:t>
            </a:r>
            <a:r>
              <a:rPr lang="ru-RU" dirty="0"/>
              <a:t>8</a:t>
            </a:r>
            <a:r>
              <a:rPr lang="de-DE" dirty="0" smtClean="0"/>
              <a:t>] </a:t>
            </a:r>
            <a:r>
              <a:rPr lang="de-DE" dirty="0"/>
              <a:t>: Form 4 (-\-\---\-\ ): und </a:t>
            </a:r>
            <a:r>
              <a:rPr lang="de-DE" dirty="0" err="1"/>
              <a:t>d’Fe</a:t>
            </a:r>
            <a:r>
              <a:rPr lang="de-DE" dirty="0"/>
              <a:t>&lt;</a:t>
            </a:r>
            <a:r>
              <a:rPr lang="de-DE" dirty="0" err="1"/>
              <a:t>nster</a:t>
            </a:r>
            <a:r>
              <a:rPr lang="de-DE" dirty="0"/>
              <a:t>| </a:t>
            </a:r>
            <a:r>
              <a:rPr lang="de-DE" dirty="0" err="1"/>
              <a:t>gli</a:t>
            </a:r>
            <a:r>
              <a:rPr lang="de-DE" dirty="0"/>
              <a:t>&lt;</a:t>
            </a:r>
            <a:r>
              <a:rPr lang="de-DE" dirty="0" err="1"/>
              <a:t>tzeren</a:t>
            </a:r>
            <a:r>
              <a:rPr lang="de-DE" dirty="0"/>
              <a:t>,| es| i&lt;</a:t>
            </a:r>
            <a:r>
              <a:rPr lang="de-DE" dirty="0" err="1"/>
              <a:t>sch</a:t>
            </a:r>
            <a:r>
              <a:rPr lang="de-DE" dirty="0"/>
              <a:t>| e St*&lt;t.| </a:t>
            </a:r>
            <a:endParaRPr lang="ru-RU" dirty="0"/>
          </a:p>
          <a:p>
            <a:pPr marL="0" indent="0">
              <a:buNone/>
            </a:pPr>
            <a:r>
              <a:rPr lang="de-DE" dirty="0" smtClean="0"/>
              <a:t>[</a:t>
            </a:r>
            <a:r>
              <a:rPr lang="ru-RU" dirty="0"/>
              <a:t>9</a:t>
            </a:r>
            <a:r>
              <a:rPr lang="de-DE" dirty="0" smtClean="0"/>
              <a:t>] </a:t>
            </a:r>
            <a:r>
              <a:rPr lang="de-DE" dirty="0"/>
              <a:t>: Form 1 (\\-\-\-\-\ ): </a:t>
            </a:r>
            <a:r>
              <a:rPr lang="de-DE" dirty="0" err="1"/>
              <a:t>Schwe</a:t>
            </a:r>
            <a:r>
              <a:rPr lang="de-DE" dirty="0"/>
              <a:t>&lt;</a:t>
            </a:r>
            <a:r>
              <a:rPr lang="de-DE" dirty="0" err="1"/>
              <a:t>tz</a:t>
            </a:r>
            <a:r>
              <a:rPr lang="de-DE" dirty="0"/>
              <a:t>| [</a:t>
            </a:r>
            <a:r>
              <a:rPr lang="de-DE" dirty="0" err="1"/>
              <a:t>Ae</a:t>
            </a:r>
            <a:r>
              <a:rPr lang="de-DE" dirty="0"/>
              <a:t>]&lt;</a:t>
            </a:r>
            <a:r>
              <a:rPr lang="de-DE" dirty="0" err="1"/>
              <a:t>tti</a:t>
            </a:r>
            <a:r>
              <a:rPr lang="de-DE" dirty="0"/>
              <a:t>,| </a:t>
            </a:r>
            <a:r>
              <a:rPr lang="de-DE" dirty="0" err="1"/>
              <a:t>go</a:t>
            </a:r>
            <a:r>
              <a:rPr lang="de-DE" dirty="0"/>
              <a:t>&lt;</a:t>
            </a:r>
            <a:r>
              <a:rPr lang="de-DE" dirty="0" err="1"/>
              <a:t>hts</a:t>
            </a:r>
            <a:r>
              <a:rPr lang="de-DE" dirty="0"/>
              <a:t>| </a:t>
            </a:r>
            <a:r>
              <a:rPr lang="de-DE" dirty="0" err="1"/>
              <a:t>em</a:t>
            </a:r>
            <a:r>
              <a:rPr lang="de-DE" dirty="0"/>
              <a:t> e&lt;</a:t>
            </a:r>
            <a:r>
              <a:rPr lang="de-DE" dirty="0" err="1"/>
              <a:t>chterst</a:t>
            </a:r>
            <a:r>
              <a:rPr lang="de-DE" dirty="0"/>
              <a:t>| [au]&lt;| </a:t>
            </a:r>
            <a:r>
              <a:rPr lang="de-DE" dirty="0" err="1"/>
              <a:t>no</a:t>
            </a:r>
            <a:r>
              <a:rPr lang="de-DE" dirty="0"/>
              <a:t> so&lt;?| </a:t>
            </a:r>
          </a:p>
          <a:p>
            <a:pPr marL="0" lvl="0" indent="0">
              <a:buNone/>
            </a:pPr>
            <a:endParaRPr lang="de-DE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900" dirty="0" err="1" smtClean="0"/>
              <a:t>Полноударность</a:t>
            </a:r>
            <a:r>
              <a:rPr lang="ru-RU" sz="2900" dirty="0" smtClean="0"/>
              <a:t>: 74%</a:t>
            </a:r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sz="2900" dirty="0" smtClean="0"/>
              <a:t>Построчно совпадающие формы: 33%</a:t>
            </a:r>
            <a:endParaRPr lang="ru-RU" sz="29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61182" cy="4351338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[1]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4 (-\-\---\-\ ): Послу&lt;</a:t>
            </a:r>
            <a:r>
              <a:rPr lang="ru-RU" dirty="0" err="1"/>
              <a:t>шай</a:t>
            </a:r>
            <a:r>
              <a:rPr lang="ru-RU" dirty="0"/>
              <a:t>,| де&lt;душка,| мне ка&lt;</a:t>
            </a:r>
            <a:r>
              <a:rPr lang="ru-RU" dirty="0" err="1"/>
              <a:t>ждый</a:t>
            </a:r>
            <a:r>
              <a:rPr lang="ru-RU" dirty="0"/>
              <a:t>| </a:t>
            </a:r>
            <a:r>
              <a:rPr lang="ru-RU" dirty="0" err="1"/>
              <a:t>ра</a:t>
            </a:r>
            <a:r>
              <a:rPr lang="ru-RU" dirty="0"/>
              <a:t>&lt;з,|</a:t>
            </a:r>
          </a:p>
          <a:p>
            <a:pPr marL="0" lvl="0" indent="0">
              <a:buNone/>
            </a:pPr>
            <a:r>
              <a:rPr lang="ru-RU" dirty="0" smtClean="0"/>
              <a:t>[2]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1 (-\-\-\-\-\-): Когда&lt;| взгляну&lt;| на э&lt;тот| за&lt;мок| Ре&lt;</a:t>
            </a:r>
            <a:r>
              <a:rPr lang="ru-RU" dirty="0" err="1"/>
              <a:t>тлер</a:t>
            </a:r>
            <a:r>
              <a:rPr lang="ru-RU" dirty="0"/>
              <a:t>,|</a:t>
            </a:r>
          </a:p>
          <a:p>
            <a:pPr marL="0" lvl="0" indent="0">
              <a:buNone/>
            </a:pPr>
            <a:r>
              <a:rPr lang="ru-RU" dirty="0" smtClean="0"/>
              <a:t>[3]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1 (-\-\-\-\-\-): </a:t>
            </a:r>
            <a:r>
              <a:rPr lang="ru-RU" dirty="0" err="1"/>
              <a:t>Прихо</a:t>
            </a:r>
            <a:r>
              <a:rPr lang="ru-RU" dirty="0"/>
              <a:t>&lt;</a:t>
            </a:r>
            <a:r>
              <a:rPr lang="ru-RU" dirty="0" err="1"/>
              <a:t>дит</a:t>
            </a:r>
            <a:r>
              <a:rPr lang="ru-RU" dirty="0"/>
              <a:t>| в мы&lt;</a:t>
            </a:r>
            <a:r>
              <a:rPr lang="ru-RU" dirty="0" err="1"/>
              <a:t>сль</a:t>
            </a:r>
            <a:r>
              <a:rPr lang="ru-RU" dirty="0"/>
              <a:t>:| что, е&lt;</a:t>
            </a:r>
            <a:r>
              <a:rPr lang="ru-RU" dirty="0" err="1"/>
              <a:t>сли</a:t>
            </a:r>
            <a:r>
              <a:rPr lang="ru-RU" dirty="0"/>
              <a:t>| то&lt; ж| случи&lt;</a:t>
            </a:r>
            <a:r>
              <a:rPr lang="ru-RU" dirty="0" err="1"/>
              <a:t>тся</a:t>
            </a:r>
            <a:r>
              <a:rPr lang="ru-RU" dirty="0"/>
              <a:t>|</a:t>
            </a:r>
          </a:p>
          <a:p>
            <a:pPr marL="0" lvl="0" indent="0">
              <a:buNone/>
            </a:pPr>
            <a:r>
              <a:rPr lang="ru-RU" dirty="0" smtClean="0"/>
              <a:t>[4]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4 (-\-\---\-\ ): И с на&lt;шей| хи&lt;жинкой?..| Как </a:t>
            </a:r>
            <a:r>
              <a:rPr lang="ru-RU" dirty="0" err="1"/>
              <a:t>стра</a:t>
            </a:r>
            <a:r>
              <a:rPr lang="ru-RU" dirty="0"/>
              <a:t>&lt;</a:t>
            </a:r>
            <a:r>
              <a:rPr lang="ru-RU" dirty="0" err="1"/>
              <a:t>шно</a:t>
            </a:r>
            <a:r>
              <a:rPr lang="ru-RU" dirty="0"/>
              <a:t>| та&lt;м!|</a:t>
            </a:r>
          </a:p>
          <a:p>
            <a:pPr marL="0" lvl="0" indent="0">
              <a:buNone/>
            </a:pPr>
            <a:r>
              <a:rPr lang="ru-RU" dirty="0" smtClean="0"/>
              <a:t>[5]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1 (-\-\-\-\-\-): Ты </a:t>
            </a:r>
            <a:r>
              <a:rPr lang="ru-RU" dirty="0" err="1"/>
              <a:t>ска</a:t>
            </a:r>
            <a:r>
              <a:rPr lang="ru-RU" dirty="0"/>
              <a:t>&lt;</a:t>
            </a:r>
            <a:r>
              <a:rPr lang="ru-RU" dirty="0" err="1"/>
              <a:t>жешь</a:t>
            </a:r>
            <a:r>
              <a:rPr lang="ru-RU" dirty="0"/>
              <a:t>:| </a:t>
            </a:r>
            <a:r>
              <a:rPr lang="ru-RU" dirty="0" err="1"/>
              <a:t>сме</a:t>
            </a:r>
            <a:r>
              <a:rPr lang="ru-RU" dirty="0"/>
              <a:t>&lt;</a:t>
            </a:r>
            <a:r>
              <a:rPr lang="ru-RU" dirty="0" err="1"/>
              <a:t>рть</a:t>
            </a:r>
            <a:r>
              <a:rPr lang="ru-RU" dirty="0"/>
              <a:t>| сиди&lt;т| на э&lt;тих| ка&lt;</a:t>
            </a:r>
            <a:r>
              <a:rPr lang="ru-RU" dirty="0" err="1"/>
              <a:t>мнях</a:t>
            </a:r>
            <a:r>
              <a:rPr lang="ru-RU" dirty="0"/>
              <a:t>.|</a:t>
            </a:r>
          </a:p>
          <a:p>
            <a:pPr marL="0" lvl="0" indent="0">
              <a:buNone/>
            </a:pPr>
            <a:r>
              <a:rPr lang="ru-RU" dirty="0" smtClean="0"/>
              <a:t>[6]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1 (-\-\-\-\-\-): А до&lt;</a:t>
            </a:r>
            <a:r>
              <a:rPr lang="ru-RU" dirty="0" err="1"/>
              <a:t>мик</a:t>
            </a:r>
            <a:r>
              <a:rPr lang="ru-RU" dirty="0"/>
              <a:t>| на&lt;ш?..| Взгляни&lt;:| как </a:t>
            </a:r>
            <a:r>
              <a:rPr lang="ru-RU" dirty="0" err="1"/>
              <a:t>бу</a:t>
            </a:r>
            <a:r>
              <a:rPr lang="ru-RU" dirty="0"/>
              <a:t>&lt;</a:t>
            </a:r>
            <a:r>
              <a:rPr lang="ru-RU" dirty="0" err="1"/>
              <a:t>дто</a:t>
            </a:r>
            <a:r>
              <a:rPr lang="ru-RU" dirty="0"/>
              <a:t>| </a:t>
            </a:r>
            <a:r>
              <a:rPr lang="ru-RU" dirty="0" err="1"/>
              <a:t>це</a:t>
            </a:r>
            <a:r>
              <a:rPr lang="ru-RU" dirty="0"/>
              <a:t>&lt;</a:t>
            </a:r>
            <a:r>
              <a:rPr lang="ru-RU" dirty="0" err="1"/>
              <a:t>рковь</a:t>
            </a:r>
            <a:r>
              <a:rPr lang="ru-RU" dirty="0"/>
              <a:t>,|</a:t>
            </a:r>
          </a:p>
          <a:p>
            <a:pPr marL="0" lvl="0" indent="0">
              <a:buNone/>
            </a:pPr>
            <a:r>
              <a:rPr lang="ru-RU" dirty="0" smtClean="0"/>
              <a:t>[7]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3 (-\---\-\-\-): </a:t>
            </a:r>
            <a:r>
              <a:rPr lang="ru-RU" dirty="0" err="1"/>
              <a:t>Светле</a:t>
            </a:r>
            <a:r>
              <a:rPr lang="ru-RU" dirty="0"/>
              <a:t>&lt;</a:t>
            </a:r>
            <a:r>
              <a:rPr lang="ru-RU" dirty="0" err="1"/>
              <a:t>ет</a:t>
            </a:r>
            <a:r>
              <a:rPr lang="ru-RU" dirty="0"/>
              <a:t>| на холме&lt;,| и о&lt;</a:t>
            </a:r>
            <a:r>
              <a:rPr lang="ru-RU" dirty="0" err="1"/>
              <a:t>кна</a:t>
            </a:r>
            <a:r>
              <a:rPr lang="ru-RU" dirty="0"/>
              <a:t>| </a:t>
            </a:r>
            <a:r>
              <a:rPr lang="ru-RU" dirty="0" err="1"/>
              <a:t>бле</a:t>
            </a:r>
            <a:r>
              <a:rPr lang="ru-RU" dirty="0"/>
              <a:t>&lt;</a:t>
            </a:r>
            <a:r>
              <a:rPr lang="ru-RU" dirty="0" err="1"/>
              <a:t>щут</a:t>
            </a:r>
            <a:r>
              <a:rPr lang="ru-RU" dirty="0"/>
              <a:t>.|</a:t>
            </a:r>
          </a:p>
          <a:p>
            <a:pPr marL="0" lvl="0" indent="0">
              <a:buNone/>
            </a:pPr>
            <a:r>
              <a:rPr lang="ru-RU" dirty="0" smtClean="0"/>
              <a:t>[8]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5 (-\-\-\---\ ): Скажи&lt; ж,| как </a:t>
            </a:r>
            <a:r>
              <a:rPr lang="ru-RU" dirty="0" err="1"/>
              <a:t>мо</a:t>
            </a:r>
            <a:r>
              <a:rPr lang="ru-RU" dirty="0"/>
              <a:t>&lt;</a:t>
            </a:r>
            <a:r>
              <a:rPr lang="ru-RU" dirty="0" err="1"/>
              <a:t>жет</a:t>
            </a:r>
            <a:r>
              <a:rPr lang="ru-RU" dirty="0"/>
              <a:t>| бы&lt;</a:t>
            </a:r>
            <a:r>
              <a:rPr lang="ru-RU" dirty="0" err="1"/>
              <a:t>ть</a:t>
            </a:r>
            <a:r>
              <a:rPr lang="ru-RU" dirty="0"/>
              <a:t>,| чтобы и с ни&lt;м|</a:t>
            </a:r>
          </a:p>
          <a:p>
            <a:pPr marL="0" lvl="0" indent="0">
              <a:buNone/>
            </a:pPr>
            <a:r>
              <a:rPr lang="ru-RU" dirty="0" smtClean="0"/>
              <a:t>[</a:t>
            </a:r>
            <a:r>
              <a:rPr lang="ru-RU" dirty="0"/>
              <a:t>9</a:t>
            </a:r>
            <a:r>
              <a:rPr lang="ru-RU" dirty="0" smtClean="0"/>
              <a:t>] </a:t>
            </a:r>
            <a:r>
              <a:rPr lang="ru-RU" dirty="0"/>
              <a:t>: </a:t>
            </a:r>
            <a:r>
              <a:rPr lang="de-DE" dirty="0"/>
              <a:t>Form</a:t>
            </a:r>
            <a:r>
              <a:rPr lang="ru-RU" dirty="0"/>
              <a:t> 1 (-\-\-\-\-\-): Случи&lt;лось| то&lt; ж,| что с э&lt;</a:t>
            </a:r>
            <a:r>
              <a:rPr lang="ru-RU" dirty="0" err="1"/>
              <a:t>тим</a:t>
            </a:r>
            <a:r>
              <a:rPr lang="ru-RU" dirty="0"/>
              <a:t>| ста&lt;рым| за&lt;мком?|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900" dirty="0" err="1" smtClean="0"/>
              <a:t>Полноударность</a:t>
            </a:r>
            <a:r>
              <a:rPr lang="ru-RU" sz="2900" dirty="0" smtClean="0"/>
              <a:t>: 42%</a:t>
            </a:r>
          </a:p>
        </p:txBody>
      </p:sp>
    </p:spTree>
    <p:extLst>
      <p:ext uri="{BB962C8B-B14F-4D97-AF65-F5344CB8AC3E}">
        <p14:creationId xmlns:p14="http://schemas.microsoft.com/office/powerpoint/2010/main" val="18231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18" y="365125"/>
            <a:ext cx="11369964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Der W</a:t>
            </a:r>
            <a:r>
              <a:rPr lang="de-DE" sz="3200" dirty="0" err="1" smtClean="0">
                <a:solidFill>
                  <a:schemeClr val="accent5">
                    <a:lumMod val="50000"/>
                  </a:schemeClr>
                </a:solidFill>
              </a:rPr>
              <a:t>ächter</a:t>
            </a:r>
            <a:r>
              <a:rPr lang="de-DE" sz="3200" dirty="0" smtClean="0">
                <a:solidFill>
                  <a:schemeClr val="accent5">
                    <a:lumMod val="50000"/>
                  </a:schemeClr>
                </a:solidFill>
              </a:rPr>
              <a:t> in der Mitternacht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/Деревенский сторож в полночь 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071599"/>
              </p:ext>
            </p:extLst>
          </p:nvPr>
        </p:nvGraphicFramePr>
        <p:xfrm>
          <a:off x="838200" y="1825625"/>
          <a:ext cx="730827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6473" y="1893454"/>
            <a:ext cx="3971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Der W</a:t>
            </a:r>
            <a:r>
              <a:rPr lang="de-DE" u="sng" dirty="0" err="1"/>
              <a:t>ächter</a:t>
            </a:r>
            <a:r>
              <a:rPr lang="de-DE" u="sng" dirty="0"/>
              <a:t> in der Mitternacht</a:t>
            </a:r>
            <a:endParaRPr lang="ru-RU" u="sng" dirty="0" smtClean="0"/>
          </a:p>
          <a:p>
            <a:r>
              <a:rPr lang="ru-RU" dirty="0" err="1" smtClean="0"/>
              <a:t>Полноударность</a:t>
            </a:r>
            <a:r>
              <a:rPr lang="ru-RU" dirty="0" smtClean="0"/>
              <a:t>: 67%</a:t>
            </a:r>
          </a:p>
          <a:p>
            <a:r>
              <a:rPr lang="ru-RU" dirty="0" smtClean="0"/>
              <a:t>Форма 5: 12%</a:t>
            </a:r>
            <a:endParaRPr lang="ru-RU" dirty="0"/>
          </a:p>
          <a:p>
            <a:endParaRPr lang="ru-RU" dirty="0" smtClean="0"/>
          </a:p>
          <a:p>
            <a:r>
              <a:rPr lang="ru-RU" u="sng" dirty="0" smtClean="0"/>
              <a:t>Деревенский сторож в полночь</a:t>
            </a:r>
            <a:endParaRPr lang="ru-RU" u="sng" dirty="0"/>
          </a:p>
          <a:p>
            <a:r>
              <a:rPr lang="ru-RU" dirty="0" err="1" smtClean="0"/>
              <a:t>Полноударность</a:t>
            </a:r>
            <a:r>
              <a:rPr lang="ru-RU" dirty="0" smtClean="0"/>
              <a:t>: 15%</a:t>
            </a:r>
          </a:p>
          <a:p>
            <a:r>
              <a:rPr lang="ru-RU" dirty="0" smtClean="0"/>
              <a:t>Форма 5: 23%</a:t>
            </a:r>
          </a:p>
          <a:p>
            <a:r>
              <a:rPr lang="ru-RU" dirty="0" smtClean="0"/>
              <a:t>Форма 10: 16%</a:t>
            </a:r>
          </a:p>
          <a:p>
            <a:endParaRPr lang="ru-RU" dirty="0"/>
          </a:p>
          <a:p>
            <a:r>
              <a:rPr lang="ru-RU" dirty="0" smtClean="0"/>
              <a:t>Построчно совпадающие формы: 15% 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41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Почему алеманнский?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Fuͤr </a:t>
            </a:r>
            <a:r>
              <a:rPr lang="de-DE" dirty="0" smtClean="0"/>
              <a:t>Freunde </a:t>
            </a:r>
            <a:r>
              <a:rPr lang="de-DE" dirty="0" err="1"/>
              <a:t>laͤndlicher</a:t>
            </a:r>
            <a:r>
              <a:rPr lang="de-DE" dirty="0"/>
              <a:t> Natur und Sitten eignet </a:t>
            </a:r>
            <a:r>
              <a:rPr lang="de-DE" dirty="0" err="1" smtClean="0"/>
              <a:t>dieſe</a:t>
            </a:r>
            <a:r>
              <a:rPr lang="ru-RU" dirty="0" smtClean="0"/>
              <a:t> </a:t>
            </a:r>
            <a:r>
              <a:rPr lang="de-DE" dirty="0" smtClean="0"/>
              <a:t>Gedichte </a:t>
            </a:r>
            <a:r>
              <a:rPr lang="de-DE" dirty="0"/>
              <a:t>ihr </a:t>
            </a:r>
            <a:r>
              <a:rPr lang="de-DE" dirty="0" err="1"/>
              <a:t>Innhalt</a:t>
            </a:r>
            <a:r>
              <a:rPr lang="de-DE" dirty="0"/>
              <a:t> und ihre </a:t>
            </a:r>
            <a:r>
              <a:rPr lang="de-DE" dirty="0" smtClean="0"/>
              <a:t>Manier.</a:t>
            </a:r>
            <a:r>
              <a:rPr lang="ru-RU" dirty="0" smtClean="0"/>
              <a:t> </a:t>
            </a:r>
            <a:r>
              <a:rPr lang="de-DE" dirty="0" smtClean="0"/>
              <a:t>Wenn </a:t>
            </a:r>
            <a:r>
              <a:rPr lang="de-DE" dirty="0" err="1"/>
              <a:t>Leſer</a:t>
            </a:r>
            <a:r>
              <a:rPr lang="de-DE" dirty="0"/>
              <a:t> von </a:t>
            </a:r>
            <a:r>
              <a:rPr lang="de-DE" dirty="0" err="1"/>
              <a:t>hoͤherer</a:t>
            </a:r>
            <a:r>
              <a:rPr lang="de-DE" dirty="0"/>
              <a:t> Bildung </a:t>
            </a:r>
            <a:r>
              <a:rPr lang="de-DE" dirty="0" err="1"/>
              <a:t>ſie</a:t>
            </a:r>
            <a:r>
              <a:rPr lang="de-DE" dirty="0"/>
              <a:t> </a:t>
            </a:r>
            <a:r>
              <a:rPr lang="de-DE" dirty="0" smtClean="0"/>
              <a:t>nicht</a:t>
            </a:r>
            <a:r>
              <a:rPr lang="ru-RU" dirty="0" smtClean="0"/>
              <a:t> </a:t>
            </a:r>
            <a:r>
              <a:rPr lang="de-DE" dirty="0" smtClean="0"/>
              <a:t>ganz </a:t>
            </a:r>
            <a:r>
              <a:rPr lang="de-DE" dirty="0"/>
              <a:t>unbefriedigt aus den </a:t>
            </a:r>
            <a:r>
              <a:rPr lang="de-DE" dirty="0" err="1"/>
              <a:t>Haͤnden</a:t>
            </a:r>
            <a:r>
              <a:rPr lang="de-DE" dirty="0"/>
              <a:t> </a:t>
            </a:r>
            <a:r>
              <a:rPr lang="de-DE" dirty="0" smtClean="0"/>
              <a:t>legen,</a:t>
            </a:r>
            <a:r>
              <a:rPr lang="ru-RU" dirty="0" smtClean="0"/>
              <a:t> </a:t>
            </a:r>
            <a:r>
              <a:rPr lang="de-DE" dirty="0" smtClean="0"/>
              <a:t>und </a:t>
            </a:r>
            <a:r>
              <a:rPr lang="de-DE" dirty="0"/>
              <a:t>dem Volk das Wahre, Gute und </a:t>
            </a:r>
            <a:r>
              <a:rPr lang="de-DE" dirty="0" err="1"/>
              <a:t>Scho</a:t>
            </a:r>
            <a:r>
              <a:rPr lang="de-DE" dirty="0" err="1" smtClean="0"/>
              <a:t>ͤne</a:t>
            </a:r>
            <a:r>
              <a:rPr lang="de-DE" dirty="0" smtClean="0"/>
              <a:t> </a:t>
            </a:r>
            <a:r>
              <a:rPr lang="de-DE" dirty="0"/>
              <a:t>mit den </a:t>
            </a:r>
            <a:r>
              <a:rPr lang="de-DE" dirty="0" err="1"/>
              <a:t>heimiſchen</a:t>
            </a:r>
            <a:r>
              <a:rPr lang="de-DE" dirty="0"/>
              <a:t> </a:t>
            </a:r>
            <a:r>
              <a:rPr lang="de-DE" dirty="0" err="1"/>
              <a:t>Toͤnen</a:t>
            </a:r>
            <a:r>
              <a:rPr lang="de-DE" dirty="0"/>
              <a:t> und </a:t>
            </a:r>
            <a:r>
              <a:rPr lang="de-DE" dirty="0" smtClean="0"/>
              <a:t>vertrauten Bildern</a:t>
            </a:r>
            <a:r>
              <a:rPr lang="ru-RU" dirty="0" smtClean="0"/>
              <a:t> </a:t>
            </a:r>
            <a:r>
              <a:rPr lang="de-DE" dirty="0" smtClean="0"/>
              <a:t>lebendiger </a:t>
            </a:r>
            <a:r>
              <a:rPr lang="de-DE" dirty="0"/>
              <a:t>und </a:t>
            </a:r>
            <a:r>
              <a:rPr lang="de-DE" dirty="0" err="1"/>
              <a:t>wirkſamer</a:t>
            </a:r>
            <a:r>
              <a:rPr lang="de-DE" dirty="0"/>
              <a:t> in </a:t>
            </a:r>
            <a:r>
              <a:rPr lang="de-DE" dirty="0" smtClean="0"/>
              <a:t>die</a:t>
            </a:r>
            <a:r>
              <a:rPr lang="ru-RU" dirty="0" smtClean="0"/>
              <a:t> </a:t>
            </a:r>
            <a:r>
              <a:rPr lang="de-DE" dirty="0" smtClean="0"/>
              <a:t>Seele </a:t>
            </a:r>
            <a:r>
              <a:rPr lang="de-DE" dirty="0"/>
              <a:t>geht, </a:t>
            </a:r>
            <a:r>
              <a:rPr lang="de-DE" dirty="0" err="1"/>
              <a:t>ſo</a:t>
            </a:r>
            <a:r>
              <a:rPr lang="de-DE" dirty="0"/>
              <a:t> </a:t>
            </a:r>
            <a:r>
              <a:rPr lang="de-DE" dirty="0" err="1"/>
              <a:t>iſt</a:t>
            </a:r>
            <a:r>
              <a:rPr lang="de-DE" dirty="0"/>
              <a:t> der </a:t>
            </a:r>
            <a:r>
              <a:rPr lang="de-DE" dirty="0" err="1"/>
              <a:t>Wunſch</a:t>
            </a:r>
            <a:r>
              <a:rPr lang="de-DE" dirty="0"/>
              <a:t> </a:t>
            </a:r>
            <a:r>
              <a:rPr lang="de-DE" dirty="0" smtClean="0"/>
              <a:t>des</a:t>
            </a:r>
            <a:r>
              <a:rPr lang="ru-RU" dirty="0" smtClean="0"/>
              <a:t> </a:t>
            </a:r>
            <a:r>
              <a:rPr lang="de-DE" dirty="0" err="1" smtClean="0"/>
              <a:t>Verfaſſers</a:t>
            </a:r>
            <a:r>
              <a:rPr lang="de-DE" dirty="0" smtClean="0"/>
              <a:t> </a:t>
            </a:r>
            <a:r>
              <a:rPr lang="de-DE" dirty="0"/>
              <a:t>erreicht</a:t>
            </a:r>
            <a:r>
              <a:rPr lang="de-DE" dirty="0" smtClean="0"/>
              <a:t>.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(Алеманнские стихи, 1803)</a:t>
            </a:r>
          </a:p>
        </p:txBody>
      </p:sp>
    </p:spTree>
    <p:extLst>
      <p:ext uri="{BB962C8B-B14F-4D97-AF65-F5344CB8AC3E}">
        <p14:creationId xmlns:p14="http://schemas.microsoft.com/office/powerpoint/2010/main" val="12614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Вставные фрагменты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4800" y="1366982"/>
            <a:ext cx="5715000" cy="480998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200" dirty="0"/>
              <a:t>„Lo&lt;set,| </a:t>
            </a:r>
            <a:r>
              <a:rPr lang="en-US" sz="1200" dirty="0" err="1"/>
              <a:t>wa</a:t>
            </a:r>
            <a:r>
              <a:rPr lang="en-US" sz="1200" dirty="0"/>
              <a:t>&lt;s| </a:t>
            </a:r>
            <a:r>
              <a:rPr lang="en-US" sz="1200" dirty="0" err="1"/>
              <a:t>i</a:t>
            </a:r>
            <a:r>
              <a:rPr lang="en-US" sz="1200" dirty="0"/>
              <a:t> [</a:t>
            </a:r>
            <a:r>
              <a:rPr lang="en-US" sz="1200" dirty="0" err="1"/>
              <a:t>eu</a:t>
            </a:r>
            <a:r>
              <a:rPr lang="en-US" sz="1200" dirty="0"/>
              <a:t>]&lt;</a:t>
            </a:r>
            <a:r>
              <a:rPr lang="en-US" sz="1200" dirty="0" err="1"/>
              <a:t>ch</a:t>
            </a:r>
            <a:r>
              <a:rPr lang="en-US" sz="1200" dirty="0"/>
              <a:t>| will </a:t>
            </a:r>
            <a:r>
              <a:rPr lang="en-US" sz="1200" dirty="0" err="1"/>
              <a:t>sa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!|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\-\-\-\-</a:t>
            </a:r>
          </a:p>
          <a:p>
            <a:pPr marL="0" indent="0">
              <a:buNone/>
            </a:pPr>
            <a:r>
              <a:rPr lang="en-US" sz="1200" dirty="0" err="1" smtClean="0"/>
              <a:t>D’Glo</a:t>
            </a:r>
            <a:r>
              <a:rPr lang="en-US" sz="1200" dirty="0" smtClean="0"/>
              <a:t>&lt;</a:t>
            </a:r>
            <a:r>
              <a:rPr lang="en-US" sz="1200" dirty="0" err="1" smtClean="0"/>
              <a:t>cke</a:t>
            </a:r>
            <a:r>
              <a:rPr lang="en-US" sz="1200" dirty="0"/>
              <a:t>| he&lt;t</a:t>
            </a:r>
            <a:r>
              <a:rPr lang="en-US" sz="1200" b="1" dirty="0"/>
              <a:t>| </a:t>
            </a:r>
            <a:r>
              <a:rPr lang="en-US" sz="1200" b="1" dirty="0" err="1"/>
              <a:t>zwö</a:t>
            </a:r>
            <a:r>
              <a:rPr lang="en-US" sz="1200" b="1" dirty="0"/>
              <a:t>&lt;</a:t>
            </a:r>
            <a:r>
              <a:rPr lang="en-US" sz="1200" b="1" dirty="0" err="1"/>
              <a:t>lfi</a:t>
            </a:r>
            <a:r>
              <a:rPr lang="en-US" sz="1200" b="1" dirty="0"/>
              <a:t>| </a:t>
            </a:r>
            <a:r>
              <a:rPr lang="en-US" sz="1200" dirty="0" err="1"/>
              <a:t>gschla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\-\\-\-</a:t>
            </a:r>
            <a:endParaRPr lang="ru-RU" sz="14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de-DE" sz="1200" dirty="0" smtClean="0"/>
              <a:t>Und </a:t>
            </a:r>
            <a:r>
              <a:rPr lang="de-DE" sz="1200" dirty="0" err="1"/>
              <a:t>d’Ste</a:t>
            </a:r>
            <a:r>
              <a:rPr lang="de-DE" sz="1200" dirty="0"/>
              <a:t>&lt;</a:t>
            </a:r>
            <a:r>
              <a:rPr lang="de-DE" sz="1200" dirty="0" err="1"/>
              <a:t>rnli</a:t>
            </a:r>
            <a:r>
              <a:rPr lang="de-DE" sz="1200" dirty="0"/>
              <a:t>| </a:t>
            </a:r>
            <a:r>
              <a:rPr lang="de-DE" sz="1200" dirty="0" err="1"/>
              <a:t>schi</a:t>
            </a:r>
            <a:r>
              <a:rPr lang="de-DE" sz="1200" dirty="0"/>
              <a:t>&lt;ne| </a:t>
            </a:r>
            <a:r>
              <a:rPr lang="de-DE" sz="1200" dirty="0" err="1"/>
              <a:t>no</a:t>
            </a:r>
            <a:r>
              <a:rPr lang="de-DE" sz="1200" dirty="0"/>
              <a:t>&lt;| so </a:t>
            </a:r>
            <a:r>
              <a:rPr lang="de-DE" sz="1200" dirty="0" err="1"/>
              <a:t>fro</a:t>
            </a:r>
            <a:r>
              <a:rPr lang="de-DE" sz="1200" dirty="0"/>
              <a:t>&lt;h,|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und u&lt;s| der H[ei]&lt;</a:t>
            </a:r>
            <a:r>
              <a:rPr lang="de-DE" sz="1200" dirty="0" err="1"/>
              <a:t>meth</a:t>
            </a:r>
            <a:r>
              <a:rPr lang="de-DE" sz="1200" dirty="0"/>
              <a:t>| </a:t>
            </a:r>
            <a:r>
              <a:rPr lang="de-DE" sz="1200" dirty="0" err="1"/>
              <a:t>schi</a:t>
            </a:r>
            <a:r>
              <a:rPr lang="de-DE" sz="1200" dirty="0"/>
              <a:t>&lt;</a:t>
            </a:r>
            <a:r>
              <a:rPr lang="de-DE" sz="1200" dirty="0" err="1"/>
              <a:t>mmerts</a:t>
            </a:r>
            <a:r>
              <a:rPr lang="de-DE" sz="1200" dirty="0"/>
              <a:t>| so&lt;;|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und ’s i&lt;</a:t>
            </a:r>
            <a:r>
              <a:rPr lang="de-DE" sz="1200" dirty="0" err="1"/>
              <a:t>sch</a:t>
            </a:r>
            <a:r>
              <a:rPr lang="de-DE" sz="1200" dirty="0"/>
              <a:t>| </a:t>
            </a:r>
            <a:r>
              <a:rPr lang="de-DE" sz="1200" dirty="0" err="1"/>
              <a:t>no</a:t>
            </a:r>
            <a:r>
              <a:rPr lang="de-DE" sz="1200" dirty="0"/>
              <a:t> um e </a:t>
            </a:r>
            <a:r>
              <a:rPr lang="de-DE" sz="1200" dirty="0" err="1"/>
              <a:t>chl</a:t>
            </a:r>
            <a:r>
              <a:rPr lang="de-DE" sz="1200" dirty="0"/>
              <a:t>[ei]&lt;</a:t>
            </a:r>
            <a:r>
              <a:rPr lang="de-DE" sz="1200" dirty="0" err="1"/>
              <a:t>ni</a:t>
            </a:r>
            <a:r>
              <a:rPr lang="de-DE" sz="1200" dirty="0"/>
              <a:t>| </a:t>
            </a:r>
            <a:r>
              <a:rPr lang="de-DE" sz="1200" dirty="0" err="1"/>
              <a:t>Zi</a:t>
            </a:r>
            <a:r>
              <a:rPr lang="de-DE" sz="1200" dirty="0"/>
              <a:t>&lt;t</a:t>
            </a:r>
            <a:r>
              <a:rPr lang="de-DE" sz="1200" dirty="0" smtClean="0"/>
              <a:t>,|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-\---\-\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Vom Chi&lt;</a:t>
            </a:r>
            <a:r>
              <a:rPr lang="de-DE" sz="1200" dirty="0" err="1"/>
              <a:t>lchho</a:t>
            </a:r>
            <a:r>
              <a:rPr lang="de-DE" sz="1200" dirty="0"/>
              <a:t>&lt;‘f| s[ei]&lt;</a:t>
            </a:r>
            <a:r>
              <a:rPr lang="de-DE" sz="1200" dirty="0" err="1"/>
              <a:t>gs</a:t>
            </a:r>
            <a:r>
              <a:rPr lang="de-DE" sz="1200" dirty="0"/>
              <a:t>| </a:t>
            </a:r>
            <a:r>
              <a:rPr lang="de-DE" sz="1200" dirty="0" err="1"/>
              <a:t>gwi</a:t>
            </a:r>
            <a:r>
              <a:rPr lang="de-DE" sz="1200" dirty="0"/>
              <a:t>&lt;ß| </a:t>
            </a:r>
            <a:r>
              <a:rPr lang="de-DE" sz="1200" dirty="0" err="1"/>
              <a:t>nü</a:t>
            </a:r>
            <a:r>
              <a:rPr lang="de-DE" sz="1200" dirty="0"/>
              <a:t>&lt;</a:t>
            </a:r>
            <a:r>
              <a:rPr lang="de-DE" sz="1200" dirty="0" err="1"/>
              <a:t>mme</a:t>
            </a:r>
            <a:r>
              <a:rPr lang="de-DE" sz="1200" dirty="0"/>
              <a:t>| w[ii]&lt;t.“|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-\\\\\-\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По&lt;</a:t>
            </a:r>
            <a:r>
              <a:rPr lang="ru-RU" sz="1200" dirty="0" err="1" smtClean="0"/>
              <a:t>лночь</a:t>
            </a:r>
            <a:r>
              <a:rPr lang="ru-RU" sz="1200" dirty="0"/>
              <a:t>| би&lt;</a:t>
            </a:r>
            <a:r>
              <a:rPr lang="ru-RU" sz="1200" dirty="0" err="1"/>
              <a:t>ло</a:t>
            </a:r>
            <a:r>
              <a:rPr lang="ru-RU" sz="1200" dirty="0"/>
              <a:t>;| в до&lt;</a:t>
            </a:r>
            <a:r>
              <a:rPr lang="ru-RU" sz="1200" dirty="0" err="1"/>
              <a:t>брый</a:t>
            </a:r>
            <a:r>
              <a:rPr lang="ru-RU" sz="1200" dirty="0"/>
              <a:t>| </a:t>
            </a:r>
            <a:r>
              <a:rPr lang="ru-RU" sz="1200" dirty="0" err="1"/>
              <a:t>ча</a:t>
            </a:r>
            <a:r>
              <a:rPr lang="ru-RU" sz="1200" dirty="0"/>
              <a:t>&lt;с!|</a:t>
            </a:r>
          </a:p>
          <a:p>
            <a:pPr marL="0" indent="0">
              <a:buNone/>
            </a:pPr>
            <a:r>
              <a:rPr lang="ru-RU" sz="1400" dirty="0" smtClean="0"/>
              <a:t>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 smtClean="0"/>
              <a:t>Спи&lt;те</a:t>
            </a:r>
            <a:r>
              <a:rPr lang="ru-RU" sz="1200" dirty="0"/>
              <a:t>,| </a:t>
            </a:r>
            <a:r>
              <a:rPr lang="ru-RU" sz="1200" dirty="0" err="1"/>
              <a:t>Бо</a:t>
            </a:r>
            <a:r>
              <a:rPr lang="ru-RU" sz="1200" dirty="0"/>
              <a:t>&lt;г| не спи&lt;т| за на&lt;с!|</a:t>
            </a:r>
          </a:p>
          <a:p>
            <a:pPr marL="0" indent="0">
              <a:buNone/>
            </a:pPr>
            <a:r>
              <a:rPr lang="ru-RU" sz="1400" dirty="0" smtClean="0"/>
              <a:t>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dirty="0"/>
              <a:t>Сия&lt;ют| </a:t>
            </a:r>
            <a:r>
              <a:rPr lang="ru-RU" sz="1200" dirty="0" err="1"/>
              <a:t>зве</a:t>
            </a:r>
            <a:r>
              <a:rPr lang="ru-RU" sz="1200" dirty="0"/>
              <a:t>&lt;</a:t>
            </a:r>
            <a:r>
              <a:rPr lang="ru-RU" sz="1200" dirty="0" err="1"/>
              <a:t>зды</a:t>
            </a:r>
            <a:r>
              <a:rPr lang="ru-RU" sz="1200" dirty="0"/>
              <a:t>| с вышины&lt;,|</a:t>
            </a:r>
            <a:br>
              <a:rPr lang="ru-RU" sz="1200" dirty="0"/>
            </a:br>
            <a:r>
              <a:rPr lang="ru-RU" sz="1400" dirty="0" smtClean="0"/>
              <a:t>-\-\---\</a:t>
            </a:r>
            <a:endParaRPr lang="ru-RU" sz="14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То </a:t>
            </a:r>
            <a:r>
              <a:rPr lang="ru-RU" sz="1200" dirty="0" err="1"/>
              <a:t>све</a:t>
            </a:r>
            <a:r>
              <a:rPr lang="ru-RU" sz="1200" dirty="0"/>
              <a:t>&lt;т| роди&lt;мой| стороны&lt;:|</a:t>
            </a:r>
            <a:br>
              <a:rPr lang="ru-RU" sz="1200" dirty="0"/>
            </a:br>
            <a:r>
              <a:rPr lang="ru-RU" sz="1400" dirty="0" smtClean="0"/>
              <a:t>-\-\---\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Туда</a:t>
            </a:r>
            <a:r>
              <a:rPr lang="ru-RU" sz="1200" dirty="0"/>
              <a:t>&lt;| через моги&lt;</a:t>
            </a:r>
            <a:r>
              <a:rPr lang="ru-RU" sz="1200" dirty="0" err="1"/>
              <a:t>лу</a:t>
            </a:r>
            <a:r>
              <a:rPr lang="ru-RU" sz="1200" dirty="0"/>
              <a:t>| </a:t>
            </a:r>
            <a:r>
              <a:rPr lang="ru-RU" sz="1200" dirty="0" err="1"/>
              <a:t>пу</a:t>
            </a:r>
            <a:r>
              <a:rPr lang="ru-RU" sz="1200" dirty="0"/>
              <a:t>&lt;</a:t>
            </a:r>
            <a:r>
              <a:rPr lang="ru-RU" sz="1200" dirty="0" err="1"/>
              <a:t>ть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 smtClean="0"/>
              <a:t>-\---\-\</a:t>
            </a:r>
          </a:p>
          <a:p>
            <a:pPr marL="0" indent="0">
              <a:buNone/>
            </a:pPr>
            <a:r>
              <a:rPr lang="ru-RU" sz="1200" dirty="0" smtClean="0"/>
              <a:t>В </a:t>
            </a:r>
            <a:r>
              <a:rPr lang="ru-RU" sz="1200" dirty="0"/>
              <a:t>моги&lt;</a:t>
            </a:r>
            <a:r>
              <a:rPr lang="ru-RU" sz="1200" dirty="0" err="1"/>
              <a:t>ле</a:t>
            </a:r>
            <a:r>
              <a:rPr lang="ru-RU" sz="1200" dirty="0"/>
              <a:t> ж...| то&lt;</a:t>
            </a:r>
            <a:r>
              <a:rPr lang="ru-RU" sz="1200" dirty="0" err="1"/>
              <a:t>лько</a:t>
            </a:r>
            <a:r>
              <a:rPr lang="ru-RU" sz="1200" dirty="0"/>
              <a:t>| отдохну&lt;</a:t>
            </a:r>
            <a:r>
              <a:rPr lang="ru-RU" sz="1200" dirty="0" err="1"/>
              <a:t>ть</a:t>
            </a:r>
            <a:r>
              <a:rPr lang="ru-RU" sz="1200" dirty="0"/>
              <a:t>.|</a:t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-\-\---\</a:t>
            </a: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199" y="1366982"/>
            <a:ext cx="5853545" cy="480998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Lo&lt;set</a:t>
            </a:r>
            <a:r>
              <a:rPr lang="en-US" sz="1200" dirty="0"/>
              <a:t>,| </a:t>
            </a:r>
            <a:r>
              <a:rPr lang="en-US" sz="1200" dirty="0" err="1"/>
              <a:t>wa</a:t>
            </a:r>
            <a:r>
              <a:rPr lang="en-US" sz="1200" dirty="0"/>
              <a:t>&lt;s| </a:t>
            </a:r>
            <a:r>
              <a:rPr lang="en-US" sz="1200" dirty="0" err="1"/>
              <a:t>i</a:t>
            </a:r>
            <a:r>
              <a:rPr lang="en-US" sz="1200" dirty="0"/>
              <a:t> [</a:t>
            </a:r>
            <a:r>
              <a:rPr lang="en-US" sz="1200" dirty="0" err="1"/>
              <a:t>eu</a:t>
            </a:r>
            <a:r>
              <a:rPr lang="en-US" sz="1200" dirty="0"/>
              <a:t>]&lt;</a:t>
            </a:r>
            <a:r>
              <a:rPr lang="en-US" sz="1200" dirty="0" err="1"/>
              <a:t>ch</a:t>
            </a:r>
            <a:r>
              <a:rPr lang="en-US" sz="1200" dirty="0"/>
              <a:t>| will </a:t>
            </a:r>
            <a:r>
              <a:rPr lang="en-US" sz="1200" dirty="0" err="1"/>
              <a:t>sa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!|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\-\-\-\-</a:t>
            </a:r>
          </a:p>
          <a:p>
            <a:pPr marL="0" indent="0">
              <a:buNone/>
            </a:pPr>
            <a:r>
              <a:rPr lang="en-US" sz="1200" dirty="0" err="1"/>
              <a:t>D’Glo</a:t>
            </a:r>
            <a:r>
              <a:rPr lang="en-US" sz="1200" dirty="0"/>
              <a:t>&lt;</a:t>
            </a:r>
            <a:r>
              <a:rPr lang="en-US" sz="1200" dirty="0" err="1"/>
              <a:t>cke</a:t>
            </a:r>
            <a:r>
              <a:rPr lang="en-US" sz="1200" dirty="0"/>
              <a:t>| he&lt;t</a:t>
            </a:r>
            <a:r>
              <a:rPr lang="en-US" sz="1200" b="1" dirty="0"/>
              <a:t>| </a:t>
            </a:r>
            <a:r>
              <a:rPr lang="en-US" sz="1200" b="1" dirty="0" err="1"/>
              <a:t>zwö</a:t>
            </a:r>
            <a:r>
              <a:rPr lang="en-US" sz="1200" b="1" dirty="0"/>
              <a:t>&lt;</a:t>
            </a:r>
            <a:r>
              <a:rPr lang="en-US" sz="1200" b="1" dirty="0" err="1"/>
              <a:t>lfi</a:t>
            </a:r>
            <a:r>
              <a:rPr lang="en-US" sz="1200" b="1" dirty="0"/>
              <a:t>| </a:t>
            </a:r>
            <a:r>
              <a:rPr lang="en-US" sz="1200" dirty="0" err="1"/>
              <a:t>gschla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\-\\-\-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en-US" sz="1200" dirty="0" smtClean="0"/>
              <a:t>Und </a:t>
            </a:r>
            <a:r>
              <a:rPr lang="en-US" sz="1200" dirty="0"/>
              <a:t>d’ L[</a:t>
            </a:r>
            <a:r>
              <a:rPr lang="en-US" sz="1200" dirty="0" err="1"/>
              <a:t>ie</a:t>
            </a:r>
            <a:r>
              <a:rPr lang="en-US" sz="1200" dirty="0"/>
              <a:t>]&lt;</a:t>
            </a:r>
            <a:r>
              <a:rPr lang="en-US" sz="1200" dirty="0" err="1"/>
              <a:t>chtli</a:t>
            </a:r>
            <a:r>
              <a:rPr lang="en-US" sz="1200" dirty="0"/>
              <a:t>| </a:t>
            </a:r>
            <a:r>
              <a:rPr lang="en-US" sz="1200" dirty="0" err="1"/>
              <a:t>bre</a:t>
            </a:r>
            <a:r>
              <a:rPr lang="en-US" sz="1200" dirty="0"/>
              <a:t>&lt;</a:t>
            </a:r>
            <a:r>
              <a:rPr lang="en-US" sz="1200" dirty="0" err="1"/>
              <a:t>nnen</a:t>
            </a:r>
            <a:r>
              <a:rPr lang="en-US" sz="1200" dirty="0"/>
              <a:t>| a&lt;</a:t>
            </a:r>
            <a:r>
              <a:rPr lang="en-US" sz="1200" dirty="0" err="1"/>
              <a:t>lli</a:t>
            </a:r>
            <a:r>
              <a:rPr lang="en-US" sz="1200" dirty="0"/>
              <a:t>| no&lt;;|</a:t>
            </a:r>
            <a:br>
              <a:rPr lang="en-US" sz="1200" dirty="0"/>
            </a:b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en-US" sz="1200" dirty="0"/>
              <a:t>der Ta&lt;g| will [</a:t>
            </a:r>
            <a:r>
              <a:rPr lang="en-US" sz="1200" dirty="0" err="1"/>
              <a:t>ie</a:t>
            </a:r>
            <a:r>
              <a:rPr lang="en-US" sz="1200" dirty="0"/>
              <a:t>]&lt;</a:t>
            </a:r>
            <a:r>
              <a:rPr lang="en-US" sz="1200" dirty="0" err="1"/>
              <a:t>merst</a:t>
            </a:r>
            <a:r>
              <a:rPr lang="en-US" sz="1200" dirty="0"/>
              <a:t>| no&lt;| nit </a:t>
            </a:r>
            <a:r>
              <a:rPr lang="en-US" sz="1200" dirty="0" err="1"/>
              <a:t>cho</a:t>
            </a:r>
            <a:r>
              <a:rPr lang="en-US" sz="1200" dirty="0"/>
              <a:t>&lt;.|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Doch Go&lt;</a:t>
            </a:r>
            <a:r>
              <a:rPr lang="de-DE" sz="1200" dirty="0" err="1"/>
              <a:t>tt</a:t>
            </a:r>
            <a:r>
              <a:rPr lang="de-DE" sz="1200" dirty="0"/>
              <a:t>| im Hi&lt;</a:t>
            </a:r>
            <a:r>
              <a:rPr lang="de-DE" sz="1200" dirty="0" err="1"/>
              <a:t>mmel</a:t>
            </a:r>
            <a:r>
              <a:rPr lang="de-DE" sz="1200" dirty="0"/>
              <a:t>| le&lt;</a:t>
            </a:r>
            <a:r>
              <a:rPr lang="de-DE" sz="1200" dirty="0" err="1"/>
              <a:t>bt</a:t>
            </a:r>
            <a:r>
              <a:rPr lang="de-DE" sz="1200" dirty="0"/>
              <a:t>| und </a:t>
            </a:r>
            <a:r>
              <a:rPr lang="de-DE" sz="1200" dirty="0" err="1"/>
              <a:t>wa</a:t>
            </a:r>
            <a:r>
              <a:rPr lang="de-DE" sz="1200" dirty="0"/>
              <a:t>&lt;</a:t>
            </a:r>
            <a:r>
              <a:rPr lang="de-DE" sz="1200" dirty="0" err="1"/>
              <a:t>cht</a:t>
            </a:r>
            <a:r>
              <a:rPr lang="de-DE" sz="1200" dirty="0"/>
              <a:t>,|</a:t>
            </a:r>
            <a:br>
              <a:rPr lang="de-DE" sz="1200" dirty="0"/>
            </a:b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er </a:t>
            </a:r>
            <a:r>
              <a:rPr lang="de-DE" sz="1200" dirty="0" err="1"/>
              <a:t>hö</a:t>
            </a:r>
            <a:r>
              <a:rPr lang="de-DE" sz="1200" dirty="0"/>
              <a:t>&lt;</a:t>
            </a:r>
            <a:r>
              <a:rPr lang="de-DE" sz="1200" dirty="0" err="1"/>
              <a:t>rt</a:t>
            </a:r>
            <a:r>
              <a:rPr lang="de-DE" sz="1200" dirty="0"/>
              <a:t>| wo&lt;hl,| </a:t>
            </a:r>
            <a:r>
              <a:rPr lang="de-DE" sz="1200" dirty="0" err="1"/>
              <a:t>we</a:t>
            </a:r>
            <a:r>
              <a:rPr lang="de-DE" sz="1200" dirty="0"/>
              <a:t>&lt;</a:t>
            </a:r>
            <a:r>
              <a:rPr lang="de-DE" sz="1200" dirty="0" err="1"/>
              <a:t>nn</a:t>
            </a:r>
            <a:r>
              <a:rPr lang="de-DE" sz="1200" dirty="0"/>
              <a:t> es| V[</a:t>
            </a:r>
            <a:r>
              <a:rPr lang="de-DE" sz="1200" dirty="0" err="1"/>
              <a:t>ie</a:t>
            </a:r>
            <a:r>
              <a:rPr lang="de-DE" sz="1200" dirty="0"/>
              <a:t>]&lt;</a:t>
            </a:r>
            <a:r>
              <a:rPr lang="de-DE" sz="1200" dirty="0" err="1"/>
              <a:t>ri</a:t>
            </a:r>
            <a:r>
              <a:rPr lang="de-DE" sz="1200" dirty="0"/>
              <a:t>| </a:t>
            </a:r>
            <a:r>
              <a:rPr lang="de-DE" sz="1200" dirty="0" err="1"/>
              <a:t>schla</a:t>
            </a:r>
            <a:r>
              <a:rPr lang="de-DE" sz="1200" dirty="0"/>
              <a:t>&lt;</a:t>
            </a:r>
            <a:r>
              <a:rPr lang="de-DE" sz="1200" dirty="0" err="1"/>
              <a:t>cht</a:t>
            </a:r>
            <a:r>
              <a:rPr lang="de-DE" sz="1200" dirty="0"/>
              <a:t>!“|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-\\\-\-\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По&lt;</a:t>
            </a:r>
            <a:r>
              <a:rPr lang="ru-RU" sz="1200" dirty="0" err="1" smtClean="0"/>
              <a:t>лночь</a:t>
            </a:r>
            <a:r>
              <a:rPr lang="ru-RU" sz="1200" dirty="0"/>
              <a:t>| би&lt;</a:t>
            </a:r>
            <a:r>
              <a:rPr lang="ru-RU" sz="1200" dirty="0" err="1"/>
              <a:t>ло</a:t>
            </a:r>
            <a:r>
              <a:rPr lang="ru-RU" sz="1200" dirty="0"/>
              <a:t>;| в до&lt;</a:t>
            </a:r>
            <a:r>
              <a:rPr lang="ru-RU" sz="1200" dirty="0" err="1"/>
              <a:t>брый</a:t>
            </a:r>
            <a:r>
              <a:rPr lang="ru-RU" sz="1200" dirty="0"/>
              <a:t>| </a:t>
            </a:r>
            <a:r>
              <a:rPr lang="ru-RU" sz="1200" dirty="0" err="1"/>
              <a:t>ча</a:t>
            </a:r>
            <a:r>
              <a:rPr lang="ru-RU" sz="1200" dirty="0"/>
              <a:t>&lt;с!|</a:t>
            </a:r>
          </a:p>
          <a:p>
            <a:pPr marL="0" indent="0">
              <a:buNone/>
            </a:pPr>
            <a:r>
              <a:rPr lang="ru-RU" sz="1200" dirty="0"/>
              <a:t> </a:t>
            </a:r>
            <a:r>
              <a:rPr lang="ru-RU" sz="1400" dirty="0"/>
              <a:t>\-\-\-\</a:t>
            </a:r>
          </a:p>
          <a:p>
            <a:pPr marL="0" indent="0">
              <a:buNone/>
            </a:pPr>
            <a:r>
              <a:rPr lang="ru-RU" sz="1200" dirty="0"/>
              <a:t>Спи&lt;те,| </a:t>
            </a:r>
            <a:r>
              <a:rPr lang="ru-RU" sz="1200" dirty="0" err="1"/>
              <a:t>Бо</a:t>
            </a:r>
            <a:r>
              <a:rPr lang="ru-RU" sz="1200" dirty="0"/>
              <a:t>&lt;г| не спи&lt;т| за на&lt;с!|</a:t>
            </a:r>
          </a:p>
          <a:p>
            <a:pPr marL="0" indent="0">
              <a:buNone/>
            </a:pPr>
            <a:r>
              <a:rPr lang="ru-RU" sz="1400" dirty="0"/>
              <a:t>\-\-\-\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Еще&lt;| лежи&lt;т| на не&lt;</a:t>
            </a:r>
            <a:r>
              <a:rPr lang="ru-RU" sz="1200" dirty="0" err="1"/>
              <a:t>бе</a:t>
            </a:r>
            <a:r>
              <a:rPr lang="ru-RU" sz="1200" dirty="0"/>
              <a:t>| те&lt;</a:t>
            </a:r>
            <a:r>
              <a:rPr lang="ru-RU" sz="1200" dirty="0" err="1"/>
              <a:t>нь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Еще&lt;| </a:t>
            </a:r>
            <a:r>
              <a:rPr lang="ru-RU" sz="1200" dirty="0" err="1"/>
              <a:t>дале</a:t>
            </a:r>
            <a:r>
              <a:rPr lang="ru-RU" sz="1200" dirty="0"/>
              <a:t>&lt;ко| </a:t>
            </a:r>
            <a:r>
              <a:rPr lang="ru-RU" sz="1200" dirty="0" err="1"/>
              <a:t>све</a:t>
            </a:r>
            <a:r>
              <a:rPr lang="ru-RU" sz="1200" dirty="0"/>
              <a:t>&lt;</a:t>
            </a:r>
            <a:r>
              <a:rPr lang="ru-RU" sz="1200" dirty="0" err="1"/>
              <a:t>тлый</a:t>
            </a:r>
            <a:r>
              <a:rPr lang="ru-RU" sz="1200" dirty="0"/>
              <a:t>| де&lt;</a:t>
            </a:r>
            <a:r>
              <a:rPr lang="ru-RU" sz="1200" dirty="0" err="1"/>
              <a:t>нь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Но </a:t>
            </a:r>
            <a:r>
              <a:rPr lang="ru-RU" sz="1200" dirty="0" err="1"/>
              <a:t>жи</a:t>
            </a:r>
            <a:r>
              <a:rPr lang="ru-RU" sz="1200" dirty="0"/>
              <a:t>&lt;в| </a:t>
            </a:r>
            <a:r>
              <a:rPr lang="ru-RU" sz="1200" dirty="0" err="1"/>
              <a:t>Госпо</a:t>
            </a:r>
            <a:r>
              <a:rPr lang="ru-RU" sz="1200" dirty="0"/>
              <a:t>&lt;</a:t>
            </a:r>
            <a:r>
              <a:rPr lang="ru-RU" sz="1200" dirty="0" err="1"/>
              <a:t>дь</a:t>
            </a:r>
            <a:r>
              <a:rPr lang="ru-RU" sz="1200" dirty="0"/>
              <a:t>,| он </a:t>
            </a:r>
            <a:r>
              <a:rPr lang="ru-RU" sz="1200" dirty="0" err="1"/>
              <a:t>зна</a:t>
            </a:r>
            <a:r>
              <a:rPr lang="ru-RU" sz="1200" dirty="0"/>
              <a:t>&lt;</a:t>
            </a:r>
            <a:r>
              <a:rPr lang="ru-RU" sz="1200" dirty="0" err="1"/>
              <a:t>ет</a:t>
            </a:r>
            <a:r>
              <a:rPr lang="ru-RU" sz="1200" dirty="0"/>
              <a:t>| </a:t>
            </a:r>
            <a:r>
              <a:rPr lang="ru-RU" sz="1200" dirty="0" err="1"/>
              <a:t>сро</a:t>
            </a:r>
            <a:r>
              <a:rPr lang="ru-RU" sz="1200" dirty="0"/>
              <a:t>&lt;к:|</a:t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Он вы&lt;шлет| у&lt;</a:t>
            </a:r>
            <a:r>
              <a:rPr lang="ru-RU" sz="1200" dirty="0" err="1"/>
              <a:t>тро</a:t>
            </a:r>
            <a:r>
              <a:rPr lang="ru-RU" sz="1200" dirty="0"/>
              <a:t>| на </a:t>
            </a:r>
            <a:r>
              <a:rPr lang="ru-RU" sz="1200" dirty="0" err="1"/>
              <a:t>восто</a:t>
            </a:r>
            <a:r>
              <a:rPr lang="ru-RU" sz="1200" dirty="0"/>
              <a:t>&lt;к.|</a:t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-\-\---\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29745" y="868218"/>
            <a:ext cx="9237" cy="51816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ächterruf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2" y="1358248"/>
            <a:ext cx="3038763" cy="51696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5" y="1358248"/>
            <a:ext cx="3037362" cy="516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88" y="1358248"/>
            <a:ext cx="3038764" cy="51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ächterruf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de-DE" i="1" dirty="0" err="1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Zehni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Jez</a:t>
            </a:r>
            <a:r>
              <a:rPr lang="de-DE" dirty="0"/>
              <a:t> betet, und </a:t>
            </a:r>
            <a:r>
              <a:rPr lang="de-DE" dirty="0" err="1"/>
              <a:t>iez</a:t>
            </a:r>
            <a:r>
              <a:rPr lang="de-DE" dirty="0"/>
              <a:t> </a:t>
            </a:r>
            <a:r>
              <a:rPr lang="de-DE" dirty="0" err="1"/>
              <a:t>goͤhnt</a:t>
            </a:r>
            <a:r>
              <a:rPr lang="de-DE" dirty="0"/>
              <a:t> ins Bett,</a:t>
            </a:r>
            <a:br>
              <a:rPr lang="de-DE" dirty="0"/>
            </a:br>
            <a:r>
              <a:rPr lang="de-DE" dirty="0"/>
              <a:t>und wer e </a:t>
            </a:r>
            <a:r>
              <a:rPr lang="de-DE" dirty="0" err="1"/>
              <a:t>ruͤeihig</a:t>
            </a:r>
            <a:r>
              <a:rPr lang="de-DE" dirty="0"/>
              <a:t> </a:t>
            </a:r>
            <a:r>
              <a:rPr lang="de-DE" dirty="0" err="1"/>
              <a:t>Gwiſſe</a:t>
            </a:r>
            <a:r>
              <a:rPr lang="de-DE" dirty="0"/>
              <a:t> </a:t>
            </a:r>
            <a:r>
              <a:rPr lang="de-DE" dirty="0" err="1"/>
              <a:t>het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ſchloft</a:t>
            </a:r>
            <a:r>
              <a:rPr lang="de-DE" dirty="0"/>
              <a:t> </a:t>
            </a:r>
            <a:r>
              <a:rPr lang="de-DE" dirty="0" err="1"/>
              <a:t>ſanft</a:t>
            </a:r>
            <a:r>
              <a:rPr lang="de-DE" dirty="0"/>
              <a:t> und wohl! Im Himmel wacht</a:t>
            </a:r>
            <a:br>
              <a:rPr lang="de-DE" dirty="0"/>
            </a:br>
            <a:r>
              <a:rPr lang="de-DE" dirty="0"/>
              <a:t>e heiter Aug die </a:t>
            </a:r>
            <a:r>
              <a:rPr lang="de-DE" dirty="0" err="1"/>
              <a:t>ganzi</a:t>
            </a:r>
            <a:r>
              <a:rPr lang="de-DE" dirty="0"/>
              <a:t> Nacht.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err="1" smtClean="0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Oelfi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wer </a:t>
            </a:r>
            <a:r>
              <a:rPr lang="de-DE" dirty="0" err="1"/>
              <a:t>no</a:t>
            </a:r>
            <a:r>
              <a:rPr lang="de-DE" dirty="0"/>
              <a:t> an der </a:t>
            </a:r>
            <a:r>
              <a:rPr lang="de-DE" dirty="0" err="1"/>
              <a:t>Arbet</a:t>
            </a:r>
            <a:r>
              <a:rPr lang="de-DE" dirty="0"/>
              <a:t> </a:t>
            </a:r>
            <a:r>
              <a:rPr lang="de-DE" dirty="0" err="1"/>
              <a:t>ſchwitzt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wer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de Charte </a:t>
            </a:r>
            <a:r>
              <a:rPr lang="de-DE" dirty="0" err="1"/>
              <a:t>ſizt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dem </a:t>
            </a:r>
            <a:r>
              <a:rPr lang="de-DE" dirty="0" err="1"/>
              <a:t>bieti</a:t>
            </a:r>
            <a:r>
              <a:rPr lang="de-DE" dirty="0"/>
              <a:t> </a:t>
            </a:r>
            <a:r>
              <a:rPr lang="de-DE" dirty="0" err="1"/>
              <a:t>iez</a:t>
            </a:r>
            <a:r>
              <a:rPr lang="de-DE" dirty="0"/>
              <a:t> zum </a:t>
            </a:r>
            <a:r>
              <a:rPr lang="de-DE" dirty="0" err="1"/>
              <a:t>leztemol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’s </a:t>
            </a:r>
            <a:r>
              <a:rPr lang="de-DE" dirty="0" err="1"/>
              <a:t>iſch</a:t>
            </a:r>
            <a:r>
              <a:rPr lang="de-DE" dirty="0"/>
              <a:t> </a:t>
            </a:r>
            <a:r>
              <a:rPr lang="de-DE" dirty="0" err="1"/>
              <a:t>hochi</a:t>
            </a:r>
            <a:r>
              <a:rPr lang="de-DE" dirty="0"/>
              <a:t> </a:t>
            </a:r>
            <a:r>
              <a:rPr lang="de-DE" dirty="0" err="1"/>
              <a:t>Zit</a:t>
            </a:r>
            <a:r>
              <a:rPr lang="de-DE" dirty="0"/>
              <a:t>! Und </a:t>
            </a:r>
            <a:r>
              <a:rPr lang="de-DE" dirty="0" err="1"/>
              <a:t>ſchlofet</a:t>
            </a:r>
            <a:r>
              <a:rPr lang="de-DE" dirty="0"/>
              <a:t> wohl!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i="1" dirty="0" err="1" smtClean="0"/>
              <a:t>Loſet</a:t>
            </a:r>
            <a:r>
              <a:rPr lang="de-DE" b="1" i="1" dirty="0"/>
              <a:t>, was i euch will </a:t>
            </a:r>
            <a:r>
              <a:rPr lang="de-DE" b="1" i="1" dirty="0" err="1"/>
              <a:t>ſage</a:t>
            </a:r>
            <a:r>
              <a:rPr lang="de-DE" b="1" i="1" dirty="0"/>
              <a:t>!</a:t>
            </a:r>
            <a:br>
              <a:rPr lang="de-DE" b="1" i="1" dirty="0"/>
            </a:br>
            <a:r>
              <a:rPr lang="de-DE" b="1" i="1" dirty="0"/>
              <a:t>D’ Glocke </a:t>
            </a:r>
            <a:r>
              <a:rPr lang="de-DE" b="1" i="1" dirty="0" err="1"/>
              <a:t>het</a:t>
            </a:r>
            <a:r>
              <a:rPr lang="de-DE" b="1" i="1" dirty="0"/>
              <a:t> </a:t>
            </a:r>
            <a:r>
              <a:rPr lang="de-DE" b="1" i="1" dirty="0" err="1"/>
              <a:t>Zwoͤlfi</a:t>
            </a:r>
            <a:r>
              <a:rPr lang="de-DE" b="1" i="1" dirty="0"/>
              <a:t> </a:t>
            </a:r>
            <a:r>
              <a:rPr lang="de-DE" b="1" i="1" dirty="0" err="1"/>
              <a:t>gſchlage</a:t>
            </a:r>
            <a:r>
              <a:rPr lang="de-DE" b="1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wo </a:t>
            </a:r>
            <a:r>
              <a:rPr lang="de-DE" dirty="0" err="1"/>
              <a:t>no</a:t>
            </a:r>
            <a:r>
              <a:rPr lang="de-DE" dirty="0"/>
              <a:t> in der Mitternacht</a:t>
            </a:r>
            <a:br>
              <a:rPr lang="de-DE" dirty="0"/>
            </a:br>
            <a:r>
              <a:rPr lang="de-DE" dirty="0"/>
              <a:t>e </a:t>
            </a:r>
            <a:r>
              <a:rPr lang="de-DE" dirty="0" err="1"/>
              <a:t>Gmuͤeth</a:t>
            </a:r>
            <a:r>
              <a:rPr lang="de-DE" dirty="0"/>
              <a:t> in Schmerz und </a:t>
            </a:r>
            <a:r>
              <a:rPr lang="de-DE" dirty="0" err="1"/>
              <a:t>Chummer</a:t>
            </a:r>
            <a:r>
              <a:rPr lang="de-DE" dirty="0"/>
              <a:t> wacht,</a:t>
            </a:r>
            <a:br>
              <a:rPr lang="de-DE" dirty="0"/>
            </a:br>
            <a:r>
              <a:rPr lang="de-DE" dirty="0" err="1"/>
              <a:t>ſe</a:t>
            </a:r>
            <a:r>
              <a:rPr lang="de-DE" dirty="0"/>
              <a:t> </a:t>
            </a:r>
            <a:r>
              <a:rPr lang="de-DE" dirty="0" err="1"/>
              <a:t>geb</a:t>
            </a:r>
            <a:r>
              <a:rPr lang="de-DE" dirty="0"/>
              <a:t> der Gott e </a:t>
            </a:r>
            <a:r>
              <a:rPr lang="de-DE" dirty="0" err="1"/>
              <a:t>ruͤeihige</a:t>
            </a:r>
            <a:r>
              <a:rPr lang="de-DE" dirty="0"/>
              <a:t> </a:t>
            </a:r>
            <a:r>
              <a:rPr lang="de-DE" dirty="0" err="1"/>
              <a:t>Stund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mach di wieder froh und </a:t>
            </a:r>
            <a:r>
              <a:rPr lang="de-DE" dirty="0" err="1"/>
              <a:t>gſund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i="1" dirty="0" err="1"/>
              <a:t>Loſet</a:t>
            </a:r>
            <a:r>
              <a:rPr lang="de-DE" i="1" dirty="0" smtClean="0"/>
              <a:t>,. </a:t>
            </a:r>
            <a:r>
              <a:rPr lang="de-DE" i="1" dirty="0"/>
              <a:t>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Eis </a:t>
            </a:r>
            <a:r>
              <a:rPr lang="de-DE" i="1" dirty="0" err="1"/>
              <a:t>gſchlage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wo mit Satans </a:t>
            </a:r>
            <a:r>
              <a:rPr lang="de-DE" dirty="0" err="1"/>
              <a:t>G’heiß</a:t>
            </a:r>
            <a:r>
              <a:rPr lang="de-DE" dirty="0"/>
              <a:t> und Roth</a:t>
            </a:r>
            <a:br>
              <a:rPr lang="de-DE" dirty="0"/>
            </a:br>
            <a:r>
              <a:rPr lang="de-DE" dirty="0"/>
              <a:t>e Dieb </a:t>
            </a:r>
            <a:r>
              <a:rPr lang="de-DE" dirty="0" err="1"/>
              <a:t>uf</a:t>
            </a:r>
            <a:r>
              <a:rPr lang="de-DE" dirty="0"/>
              <a:t> dunkle Pfade </a:t>
            </a:r>
            <a:r>
              <a:rPr lang="de-DE" dirty="0" err="1"/>
              <a:t>goht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— i </a:t>
            </a:r>
            <a:r>
              <a:rPr lang="de-DE" dirty="0" err="1"/>
              <a:t>wills</a:t>
            </a:r>
            <a:r>
              <a:rPr lang="de-DE" dirty="0"/>
              <a:t> </a:t>
            </a:r>
            <a:r>
              <a:rPr lang="de-DE" dirty="0" err="1"/>
              <a:t>nit</a:t>
            </a:r>
            <a:r>
              <a:rPr lang="de-DE" dirty="0"/>
              <a:t> hoffe, aber </a:t>
            </a:r>
            <a:r>
              <a:rPr lang="de-DE" dirty="0" err="1"/>
              <a:t>gſchiehts</a:t>
            </a:r>
            <a:r>
              <a:rPr lang="de-DE" dirty="0"/>
              <a:t> —</a:t>
            </a:r>
            <a:br>
              <a:rPr lang="de-DE" dirty="0"/>
            </a:br>
            <a:r>
              <a:rPr lang="de-DE" dirty="0"/>
              <a:t>Gang heim! Der </a:t>
            </a:r>
            <a:r>
              <a:rPr lang="de-DE" dirty="0" err="1"/>
              <a:t>himmliſch</a:t>
            </a:r>
            <a:r>
              <a:rPr lang="de-DE" dirty="0"/>
              <a:t> Richter </a:t>
            </a:r>
            <a:r>
              <a:rPr lang="de-DE" dirty="0" err="1"/>
              <a:t>ſieht’s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err="1" smtClean="0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Zwey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wem </a:t>
            </a:r>
            <a:r>
              <a:rPr lang="de-DE" dirty="0" err="1"/>
              <a:t>ſcho</a:t>
            </a:r>
            <a:r>
              <a:rPr lang="de-DE" dirty="0"/>
              <a:t> wieder, </a:t>
            </a:r>
            <a:r>
              <a:rPr lang="de-DE" dirty="0" err="1"/>
              <a:t>eb’s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tagt,</a:t>
            </a:r>
            <a:br>
              <a:rPr lang="de-DE" dirty="0"/>
            </a:br>
            <a:r>
              <a:rPr lang="de-DE" dirty="0"/>
              <a:t>die </a:t>
            </a:r>
            <a:r>
              <a:rPr lang="de-DE" dirty="0" err="1"/>
              <a:t>ſchweri</a:t>
            </a:r>
            <a:r>
              <a:rPr lang="de-DE" dirty="0"/>
              <a:t> Sorg am Herze nagt,</a:t>
            </a:r>
            <a:br>
              <a:rPr lang="de-DE" dirty="0"/>
            </a:br>
            <a:r>
              <a:rPr lang="de-DE" dirty="0"/>
              <a:t>du arme Tropf, di </a:t>
            </a:r>
            <a:r>
              <a:rPr lang="de-DE" dirty="0" err="1"/>
              <a:t>Schlof</a:t>
            </a:r>
            <a:r>
              <a:rPr lang="de-DE" dirty="0"/>
              <a:t> </a:t>
            </a:r>
            <a:r>
              <a:rPr lang="de-DE" dirty="0" err="1"/>
              <a:t>iſch</a:t>
            </a:r>
            <a:r>
              <a:rPr lang="de-DE" dirty="0"/>
              <a:t> hi’!</a:t>
            </a:r>
            <a:br>
              <a:rPr lang="de-DE" dirty="0"/>
            </a:br>
            <a:r>
              <a:rPr lang="de-DE" dirty="0"/>
              <a:t>Gott </a:t>
            </a:r>
            <a:r>
              <a:rPr lang="de-DE" dirty="0" err="1"/>
              <a:t>ſorgt</a:t>
            </a:r>
            <a:r>
              <a:rPr lang="de-DE" dirty="0"/>
              <a:t>! Es </a:t>
            </a:r>
            <a:r>
              <a:rPr lang="de-DE" dirty="0" err="1"/>
              <a:t>waͤr</a:t>
            </a:r>
            <a:r>
              <a:rPr lang="de-DE" dirty="0"/>
              <a:t> </a:t>
            </a:r>
            <a:r>
              <a:rPr lang="de-DE" dirty="0" err="1"/>
              <a:t>nit</a:t>
            </a:r>
            <a:r>
              <a:rPr lang="de-DE" dirty="0"/>
              <a:t> </a:t>
            </a:r>
            <a:r>
              <a:rPr lang="de-DE" dirty="0" err="1"/>
              <a:t>noͤthig</a:t>
            </a:r>
            <a:r>
              <a:rPr lang="de-DE" dirty="0"/>
              <a:t> </a:t>
            </a:r>
            <a:r>
              <a:rPr lang="de-DE" dirty="0" err="1"/>
              <a:t>gſi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err="1" smtClean="0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,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Druͤ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 </a:t>
            </a:r>
            <a:r>
              <a:rPr lang="de-DE" dirty="0" err="1"/>
              <a:t>Morgeſtund</a:t>
            </a:r>
            <a:r>
              <a:rPr lang="de-DE" dirty="0"/>
              <a:t> am Himmel </a:t>
            </a:r>
            <a:r>
              <a:rPr lang="de-DE" dirty="0" err="1"/>
              <a:t>ſchwebt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wer im Friede der Tag erlebt,</a:t>
            </a:r>
            <a:br>
              <a:rPr lang="de-DE" dirty="0"/>
            </a:br>
            <a:r>
              <a:rPr lang="de-DE" dirty="0"/>
              <a:t>dank Gott, und </a:t>
            </a:r>
            <a:r>
              <a:rPr lang="de-DE" dirty="0" err="1"/>
              <a:t>faß</a:t>
            </a:r>
            <a:r>
              <a:rPr lang="de-DE" dirty="0"/>
              <a:t> e frohe </a:t>
            </a:r>
            <a:r>
              <a:rPr lang="de-DE" dirty="0" err="1"/>
              <a:t>Mueth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gang ans </a:t>
            </a:r>
            <a:r>
              <a:rPr lang="de-DE" dirty="0" err="1"/>
              <a:t>Gſchaͤft</a:t>
            </a:r>
            <a:r>
              <a:rPr lang="de-DE" dirty="0"/>
              <a:t>, und — halt di </a:t>
            </a:r>
            <a:r>
              <a:rPr lang="de-DE" dirty="0" err="1"/>
              <a:t>guet</a:t>
            </a:r>
            <a:r>
              <a:rPr lang="de-DE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Вставные фрагменты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4800" y="1366982"/>
            <a:ext cx="5715000" cy="480998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200" dirty="0"/>
              <a:t>„Lo&lt;set,| </a:t>
            </a:r>
            <a:r>
              <a:rPr lang="en-US" sz="1200" dirty="0" err="1"/>
              <a:t>wa</a:t>
            </a:r>
            <a:r>
              <a:rPr lang="en-US" sz="1200" dirty="0"/>
              <a:t>&lt;s| </a:t>
            </a:r>
            <a:r>
              <a:rPr lang="en-US" sz="1200" dirty="0" err="1"/>
              <a:t>i</a:t>
            </a:r>
            <a:r>
              <a:rPr lang="en-US" sz="1200" dirty="0"/>
              <a:t> [</a:t>
            </a:r>
            <a:r>
              <a:rPr lang="en-US" sz="1200" dirty="0" err="1"/>
              <a:t>eu</a:t>
            </a:r>
            <a:r>
              <a:rPr lang="en-US" sz="1200" dirty="0"/>
              <a:t>]&lt;</a:t>
            </a:r>
            <a:r>
              <a:rPr lang="en-US" sz="1200" dirty="0" err="1"/>
              <a:t>ch</a:t>
            </a:r>
            <a:r>
              <a:rPr lang="en-US" sz="1200" dirty="0"/>
              <a:t>| will </a:t>
            </a:r>
            <a:r>
              <a:rPr lang="en-US" sz="1200" dirty="0" err="1"/>
              <a:t>sa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!|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\-\-\-\-</a:t>
            </a:r>
          </a:p>
          <a:p>
            <a:pPr marL="0" indent="0">
              <a:buNone/>
            </a:pPr>
            <a:r>
              <a:rPr lang="en-US" sz="1200" dirty="0" err="1" smtClean="0"/>
              <a:t>D’Glo</a:t>
            </a:r>
            <a:r>
              <a:rPr lang="en-US" sz="1200" dirty="0" smtClean="0"/>
              <a:t>&lt;</a:t>
            </a:r>
            <a:r>
              <a:rPr lang="en-US" sz="1200" dirty="0" err="1" smtClean="0"/>
              <a:t>cke</a:t>
            </a:r>
            <a:r>
              <a:rPr lang="en-US" sz="1200" dirty="0"/>
              <a:t>| he&lt;t</a:t>
            </a:r>
            <a:r>
              <a:rPr lang="en-US" sz="1200" b="1" dirty="0"/>
              <a:t>| </a:t>
            </a:r>
            <a:r>
              <a:rPr lang="en-US" sz="1200" b="1" dirty="0" err="1" smtClean="0"/>
              <a:t>zwölfi</a:t>
            </a:r>
            <a:r>
              <a:rPr lang="en-US" sz="1200" b="1" dirty="0"/>
              <a:t>&lt;</a:t>
            </a:r>
            <a:r>
              <a:rPr lang="en-US" sz="1200" b="1" dirty="0" smtClean="0"/>
              <a:t>| </a:t>
            </a:r>
            <a:r>
              <a:rPr lang="en-US" sz="1200" dirty="0" err="1"/>
              <a:t>gschla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\-\\-\-</a:t>
            </a:r>
            <a:endParaRPr lang="ru-RU" sz="14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de-DE" sz="1200" dirty="0" smtClean="0"/>
              <a:t>Und </a:t>
            </a:r>
            <a:r>
              <a:rPr lang="de-DE" sz="1200" dirty="0" err="1"/>
              <a:t>d’Ste</a:t>
            </a:r>
            <a:r>
              <a:rPr lang="de-DE" sz="1200" dirty="0"/>
              <a:t>&lt;</a:t>
            </a:r>
            <a:r>
              <a:rPr lang="de-DE" sz="1200" dirty="0" err="1"/>
              <a:t>rnli</a:t>
            </a:r>
            <a:r>
              <a:rPr lang="de-DE" sz="1200" dirty="0"/>
              <a:t>| </a:t>
            </a:r>
            <a:r>
              <a:rPr lang="de-DE" sz="1200" dirty="0" err="1"/>
              <a:t>schi</a:t>
            </a:r>
            <a:r>
              <a:rPr lang="de-DE" sz="1200" dirty="0"/>
              <a:t>&lt;ne| </a:t>
            </a:r>
            <a:r>
              <a:rPr lang="de-DE" sz="1200" dirty="0" err="1"/>
              <a:t>no</a:t>
            </a:r>
            <a:r>
              <a:rPr lang="de-DE" sz="1200" dirty="0"/>
              <a:t>&lt;| so </a:t>
            </a:r>
            <a:r>
              <a:rPr lang="de-DE" sz="1200" dirty="0" err="1"/>
              <a:t>fro</a:t>
            </a:r>
            <a:r>
              <a:rPr lang="de-DE" sz="1200" dirty="0"/>
              <a:t>&lt;h,|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und u&lt;s| der H[ei]&lt;</a:t>
            </a:r>
            <a:r>
              <a:rPr lang="de-DE" sz="1200" dirty="0" err="1"/>
              <a:t>meth</a:t>
            </a:r>
            <a:r>
              <a:rPr lang="de-DE" sz="1200" dirty="0"/>
              <a:t>| </a:t>
            </a:r>
            <a:r>
              <a:rPr lang="de-DE" sz="1200" dirty="0" err="1"/>
              <a:t>schi</a:t>
            </a:r>
            <a:r>
              <a:rPr lang="de-DE" sz="1200" dirty="0"/>
              <a:t>&lt;</a:t>
            </a:r>
            <a:r>
              <a:rPr lang="de-DE" sz="1200" dirty="0" err="1"/>
              <a:t>mmerts</a:t>
            </a:r>
            <a:r>
              <a:rPr lang="de-DE" sz="1200" dirty="0"/>
              <a:t>| so&lt;;|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und ’s i&lt;</a:t>
            </a:r>
            <a:r>
              <a:rPr lang="de-DE" sz="1200" dirty="0" err="1"/>
              <a:t>sch</a:t>
            </a:r>
            <a:r>
              <a:rPr lang="de-DE" sz="1200" dirty="0"/>
              <a:t>| </a:t>
            </a:r>
            <a:r>
              <a:rPr lang="de-DE" sz="1200" dirty="0" err="1"/>
              <a:t>no</a:t>
            </a:r>
            <a:r>
              <a:rPr lang="de-DE" sz="1200" dirty="0"/>
              <a:t> um e </a:t>
            </a:r>
            <a:r>
              <a:rPr lang="de-DE" sz="1200" dirty="0" err="1"/>
              <a:t>chl</a:t>
            </a:r>
            <a:r>
              <a:rPr lang="de-DE" sz="1200" dirty="0"/>
              <a:t>[ei]&lt;</a:t>
            </a:r>
            <a:r>
              <a:rPr lang="de-DE" sz="1200" dirty="0" err="1"/>
              <a:t>ni</a:t>
            </a:r>
            <a:r>
              <a:rPr lang="de-DE" sz="1200" dirty="0"/>
              <a:t>| </a:t>
            </a:r>
            <a:r>
              <a:rPr lang="de-DE" sz="1200" dirty="0" err="1"/>
              <a:t>Zi</a:t>
            </a:r>
            <a:r>
              <a:rPr lang="de-DE" sz="1200" dirty="0"/>
              <a:t>&lt;t</a:t>
            </a:r>
            <a:r>
              <a:rPr lang="de-DE" sz="1200" dirty="0" smtClean="0"/>
              <a:t>,|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-\---\-\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Vom Chi&lt;</a:t>
            </a:r>
            <a:r>
              <a:rPr lang="de-DE" sz="1200" dirty="0" err="1"/>
              <a:t>lchho</a:t>
            </a:r>
            <a:r>
              <a:rPr lang="de-DE" sz="1200" dirty="0"/>
              <a:t>&lt;‘f| s[ei]&lt;</a:t>
            </a:r>
            <a:r>
              <a:rPr lang="de-DE" sz="1200" dirty="0" err="1"/>
              <a:t>gs</a:t>
            </a:r>
            <a:r>
              <a:rPr lang="de-DE" sz="1200" dirty="0"/>
              <a:t>| </a:t>
            </a:r>
            <a:r>
              <a:rPr lang="de-DE" sz="1200" dirty="0" err="1"/>
              <a:t>gwi</a:t>
            </a:r>
            <a:r>
              <a:rPr lang="de-DE" sz="1200" dirty="0"/>
              <a:t>&lt;ß| </a:t>
            </a:r>
            <a:r>
              <a:rPr lang="de-DE" sz="1200" dirty="0" err="1"/>
              <a:t>nü</a:t>
            </a:r>
            <a:r>
              <a:rPr lang="de-DE" sz="1200" dirty="0"/>
              <a:t>&lt;</a:t>
            </a:r>
            <a:r>
              <a:rPr lang="de-DE" sz="1200" dirty="0" err="1"/>
              <a:t>mme</a:t>
            </a:r>
            <a:r>
              <a:rPr lang="de-DE" sz="1200" dirty="0"/>
              <a:t>| w[ii]&lt;t.“|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-\\\\\-\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По&lt;</a:t>
            </a:r>
            <a:r>
              <a:rPr lang="ru-RU" sz="1200" dirty="0" err="1" smtClean="0"/>
              <a:t>лночь</a:t>
            </a:r>
            <a:r>
              <a:rPr lang="ru-RU" sz="1200" dirty="0"/>
              <a:t>| би&lt;</a:t>
            </a:r>
            <a:r>
              <a:rPr lang="ru-RU" sz="1200" dirty="0" err="1"/>
              <a:t>ло</a:t>
            </a:r>
            <a:r>
              <a:rPr lang="ru-RU" sz="1200" dirty="0"/>
              <a:t>;| в до&lt;</a:t>
            </a:r>
            <a:r>
              <a:rPr lang="ru-RU" sz="1200" dirty="0" err="1"/>
              <a:t>брый</a:t>
            </a:r>
            <a:r>
              <a:rPr lang="ru-RU" sz="1200" dirty="0"/>
              <a:t>| </a:t>
            </a:r>
            <a:r>
              <a:rPr lang="ru-RU" sz="1200" dirty="0" err="1"/>
              <a:t>ча</a:t>
            </a:r>
            <a:r>
              <a:rPr lang="ru-RU" sz="1200" dirty="0"/>
              <a:t>&lt;с!|</a:t>
            </a:r>
          </a:p>
          <a:p>
            <a:pPr marL="0" indent="0">
              <a:buNone/>
            </a:pPr>
            <a:r>
              <a:rPr lang="ru-RU" sz="1400" dirty="0" smtClean="0"/>
              <a:t>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 smtClean="0"/>
              <a:t>Спи&lt;те</a:t>
            </a:r>
            <a:r>
              <a:rPr lang="ru-RU" sz="1200" dirty="0"/>
              <a:t>,| </a:t>
            </a:r>
            <a:r>
              <a:rPr lang="ru-RU" sz="1200" dirty="0" err="1"/>
              <a:t>Бо</a:t>
            </a:r>
            <a:r>
              <a:rPr lang="ru-RU" sz="1200" dirty="0"/>
              <a:t>&lt;г| не спи&lt;т| за на&lt;с!|</a:t>
            </a:r>
          </a:p>
          <a:p>
            <a:pPr marL="0" indent="0">
              <a:buNone/>
            </a:pPr>
            <a:r>
              <a:rPr lang="ru-RU" sz="1400" dirty="0" smtClean="0"/>
              <a:t>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dirty="0"/>
              <a:t>Сия&lt;ют| </a:t>
            </a:r>
            <a:r>
              <a:rPr lang="ru-RU" sz="1200" dirty="0" err="1"/>
              <a:t>зве</a:t>
            </a:r>
            <a:r>
              <a:rPr lang="ru-RU" sz="1200" dirty="0"/>
              <a:t>&lt;</a:t>
            </a:r>
            <a:r>
              <a:rPr lang="ru-RU" sz="1200" dirty="0" err="1"/>
              <a:t>зды</a:t>
            </a:r>
            <a:r>
              <a:rPr lang="ru-RU" sz="1200" dirty="0"/>
              <a:t>| с вышины&lt;,|</a:t>
            </a:r>
            <a:br>
              <a:rPr lang="ru-RU" sz="1200" dirty="0"/>
            </a:br>
            <a:r>
              <a:rPr lang="ru-RU" sz="1400" dirty="0" smtClean="0"/>
              <a:t>-\-\---\</a:t>
            </a:r>
            <a:endParaRPr lang="ru-RU" sz="14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То </a:t>
            </a:r>
            <a:r>
              <a:rPr lang="ru-RU" sz="1200" dirty="0" err="1"/>
              <a:t>све</a:t>
            </a:r>
            <a:r>
              <a:rPr lang="ru-RU" sz="1200" dirty="0"/>
              <a:t>&lt;т| роди&lt;мой| стороны&lt;:|</a:t>
            </a:r>
            <a:br>
              <a:rPr lang="ru-RU" sz="1200" dirty="0"/>
            </a:br>
            <a:r>
              <a:rPr lang="ru-RU" sz="1400" dirty="0" smtClean="0"/>
              <a:t>-\-\---\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Туда</a:t>
            </a:r>
            <a:r>
              <a:rPr lang="ru-RU" sz="1200" dirty="0"/>
              <a:t>&lt;| через моги&lt;</a:t>
            </a:r>
            <a:r>
              <a:rPr lang="ru-RU" sz="1200" dirty="0" err="1"/>
              <a:t>лу</a:t>
            </a:r>
            <a:r>
              <a:rPr lang="ru-RU" sz="1200" dirty="0"/>
              <a:t>| </a:t>
            </a:r>
            <a:r>
              <a:rPr lang="ru-RU" sz="1200" dirty="0" err="1"/>
              <a:t>пу</a:t>
            </a:r>
            <a:r>
              <a:rPr lang="ru-RU" sz="1200" dirty="0"/>
              <a:t>&lt;</a:t>
            </a:r>
            <a:r>
              <a:rPr lang="ru-RU" sz="1200" dirty="0" err="1"/>
              <a:t>ть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 smtClean="0"/>
              <a:t>-\---\-\</a:t>
            </a:r>
          </a:p>
          <a:p>
            <a:pPr marL="0" indent="0">
              <a:buNone/>
            </a:pPr>
            <a:r>
              <a:rPr lang="ru-RU" sz="1200" dirty="0" smtClean="0"/>
              <a:t>В </a:t>
            </a:r>
            <a:r>
              <a:rPr lang="ru-RU" sz="1200" dirty="0"/>
              <a:t>моги&lt;</a:t>
            </a:r>
            <a:r>
              <a:rPr lang="ru-RU" sz="1200" dirty="0" err="1"/>
              <a:t>ле</a:t>
            </a:r>
            <a:r>
              <a:rPr lang="ru-RU" sz="1200" dirty="0"/>
              <a:t> ж...| то&lt;</a:t>
            </a:r>
            <a:r>
              <a:rPr lang="ru-RU" sz="1200" dirty="0" err="1"/>
              <a:t>лько</a:t>
            </a:r>
            <a:r>
              <a:rPr lang="ru-RU" sz="1200" dirty="0"/>
              <a:t>| отдохну&lt;</a:t>
            </a:r>
            <a:r>
              <a:rPr lang="ru-RU" sz="1200" dirty="0" err="1"/>
              <a:t>ть</a:t>
            </a:r>
            <a:r>
              <a:rPr lang="ru-RU" sz="1200" dirty="0"/>
              <a:t>.|</a:t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-\-\---\</a:t>
            </a: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199" y="1366982"/>
            <a:ext cx="5853545" cy="480998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Lo&lt;set</a:t>
            </a:r>
            <a:r>
              <a:rPr lang="en-US" sz="1200" dirty="0"/>
              <a:t>,| </a:t>
            </a:r>
            <a:r>
              <a:rPr lang="en-US" sz="1200" dirty="0" err="1"/>
              <a:t>wa</a:t>
            </a:r>
            <a:r>
              <a:rPr lang="en-US" sz="1200" dirty="0"/>
              <a:t>&lt;s| </a:t>
            </a:r>
            <a:r>
              <a:rPr lang="en-US" sz="1200" dirty="0" err="1"/>
              <a:t>i</a:t>
            </a:r>
            <a:r>
              <a:rPr lang="en-US" sz="1200" dirty="0"/>
              <a:t> [</a:t>
            </a:r>
            <a:r>
              <a:rPr lang="en-US" sz="1200" dirty="0" err="1"/>
              <a:t>eu</a:t>
            </a:r>
            <a:r>
              <a:rPr lang="en-US" sz="1200" dirty="0"/>
              <a:t>]&lt;</a:t>
            </a:r>
            <a:r>
              <a:rPr lang="en-US" sz="1200" dirty="0" err="1"/>
              <a:t>ch</a:t>
            </a:r>
            <a:r>
              <a:rPr lang="en-US" sz="1200" dirty="0"/>
              <a:t>| will </a:t>
            </a:r>
            <a:r>
              <a:rPr lang="en-US" sz="1200" dirty="0" err="1"/>
              <a:t>sa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!|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\-\-\-\-</a:t>
            </a:r>
          </a:p>
          <a:p>
            <a:pPr marL="0" indent="0">
              <a:buNone/>
            </a:pPr>
            <a:r>
              <a:rPr lang="en-US" sz="1200" dirty="0" err="1"/>
              <a:t>D’Glo</a:t>
            </a:r>
            <a:r>
              <a:rPr lang="en-US" sz="1200" dirty="0"/>
              <a:t>&lt;</a:t>
            </a:r>
            <a:r>
              <a:rPr lang="en-US" sz="1200" dirty="0" err="1"/>
              <a:t>cke</a:t>
            </a:r>
            <a:r>
              <a:rPr lang="en-US" sz="1200" dirty="0"/>
              <a:t>| he&lt;t</a:t>
            </a:r>
            <a:r>
              <a:rPr lang="en-US" sz="1200" b="1" dirty="0"/>
              <a:t>| </a:t>
            </a:r>
            <a:r>
              <a:rPr lang="en-US" sz="1200" b="1" dirty="0" err="1" smtClean="0"/>
              <a:t>zwölfi</a:t>
            </a:r>
            <a:r>
              <a:rPr lang="en-US" sz="1200" b="1" dirty="0" smtClean="0"/>
              <a:t>&lt;| </a:t>
            </a:r>
            <a:r>
              <a:rPr lang="en-US" sz="1200" dirty="0" err="1"/>
              <a:t>gschla</a:t>
            </a:r>
            <a:r>
              <a:rPr lang="en-US" sz="1200" dirty="0"/>
              <a:t>&lt;</a:t>
            </a:r>
            <a:r>
              <a:rPr lang="en-US" sz="1200" dirty="0" err="1"/>
              <a:t>ge</a:t>
            </a:r>
            <a:r>
              <a:rPr lang="en-US" sz="1200" dirty="0"/>
              <a:t>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/>
              <a:t>\-\\-\-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en-US" sz="1200" dirty="0" smtClean="0"/>
              <a:t>Und </a:t>
            </a:r>
            <a:r>
              <a:rPr lang="en-US" sz="1200" dirty="0"/>
              <a:t>d’ L[</a:t>
            </a:r>
            <a:r>
              <a:rPr lang="en-US" sz="1200" dirty="0" err="1"/>
              <a:t>ie</a:t>
            </a:r>
            <a:r>
              <a:rPr lang="en-US" sz="1200" dirty="0"/>
              <a:t>]&lt;</a:t>
            </a:r>
            <a:r>
              <a:rPr lang="en-US" sz="1200" dirty="0" err="1"/>
              <a:t>chtli</a:t>
            </a:r>
            <a:r>
              <a:rPr lang="en-US" sz="1200" dirty="0"/>
              <a:t>| </a:t>
            </a:r>
            <a:r>
              <a:rPr lang="en-US" sz="1200" dirty="0" err="1"/>
              <a:t>bre</a:t>
            </a:r>
            <a:r>
              <a:rPr lang="en-US" sz="1200" dirty="0"/>
              <a:t>&lt;</a:t>
            </a:r>
            <a:r>
              <a:rPr lang="en-US" sz="1200" dirty="0" err="1"/>
              <a:t>nnen</a:t>
            </a:r>
            <a:r>
              <a:rPr lang="en-US" sz="1200" dirty="0"/>
              <a:t>| a&lt;</a:t>
            </a:r>
            <a:r>
              <a:rPr lang="en-US" sz="1200" dirty="0" err="1"/>
              <a:t>lli</a:t>
            </a:r>
            <a:r>
              <a:rPr lang="en-US" sz="1200" dirty="0"/>
              <a:t>| no&lt;;|</a:t>
            </a:r>
            <a:br>
              <a:rPr lang="en-US" sz="1200" dirty="0"/>
            </a:b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en-US" sz="1200" dirty="0"/>
              <a:t>der Ta&lt;g| will [</a:t>
            </a:r>
            <a:r>
              <a:rPr lang="en-US" sz="1200" dirty="0" err="1"/>
              <a:t>ie</a:t>
            </a:r>
            <a:r>
              <a:rPr lang="en-US" sz="1200" dirty="0"/>
              <a:t>]&lt;</a:t>
            </a:r>
            <a:r>
              <a:rPr lang="en-US" sz="1200" dirty="0" err="1"/>
              <a:t>merst</a:t>
            </a:r>
            <a:r>
              <a:rPr lang="en-US" sz="1200" dirty="0"/>
              <a:t>| no&lt;| nit </a:t>
            </a:r>
            <a:r>
              <a:rPr lang="en-US" sz="1200" dirty="0" err="1"/>
              <a:t>cho</a:t>
            </a:r>
            <a:r>
              <a:rPr lang="en-US" sz="1200" dirty="0"/>
              <a:t>&lt;.|</a:t>
            </a:r>
            <a:endParaRPr lang="ru-RU" sz="1200" dirty="0"/>
          </a:p>
          <a:p>
            <a:pPr marL="0" indent="0">
              <a:buNone/>
            </a:pP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Doch Go&lt;</a:t>
            </a:r>
            <a:r>
              <a:rPr lang="de-DE" sz="1200" dirty="0" err="1"/>
              <a:t>tt</a:t>
            </a:r>
            <a:r>
              <a:rPr lang="de-DE" sz="1200" dirty="0"/>
              <a:t>| im Hi&lt;</a:t>
            </a:r>
            <a:r>
              <a:rPr lang="de-DE" sz="1200" dirty="0" err="1"/>
              <a:t>mmel</a:t>
            </a:r>
            <a:r>
              <a:rPr lang="de-DE" sz="1200" dirty="0"/>
              <a:t>| le&lt;</a:t>
            </a:r>
            <a:r>
              <a:rPr lang="de-DE" sz="1200" dirty="0" err="1"/>
              <a:t>bt</a:t>
            </a:r>
            <a:r>
              <a:rPr lang="de-DE" sz="1200" dirty="0"/>
              <a:t>| und </a:t>
            </a:r>
            <a:r>
              <a:rPr lang="de-DE" sz="1200" dirty="0" err="1"/>
              <a:t>wa</a:t>
            </a:r>
            <a:r>
              <a:rPr lang="de-DE" sz="1200" dirty="0"/>
              <a:t>&lt;</a:t>
            </a:r>
            <a:r>
              <a:rPr lang="de-DE" sz="1200" dirty="0" err="1"/>
              <a:t>cht</a:t>
            </a:r>
            <a:r>
              <a:rPr lang="de-DE" sz="1200" dirty="0"/>
              <a:t>,|</a:t>
            </a:r>
            <a:br>
              <a:rPr lang="de-DE" sz="1200" dirty="0"/>
            </a:b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de-DE" sz="1200" dirty="0"/>
              <a:t>er </a:t>
            </a:r>
            <a:r>
              <a:rPr lang="de-DE" sz="1200" dirty="0" err="1"/>
              <a:t>hö</a:t>
            </a:r>
            <a:r>
              <a:rPr lang="de-DE" sz="1200" dirty="0"/>
              <a:t>&lt;</a:t>
            </a:r>
            <a:r>
              <a:rPr lang="de-DE" sz="1200" dirty="0" err="1"/>
              <a:t>rt</a:t>
            </a:r>
            <a:r>
              <a:rPr lang="de-DE" sz="1200" dirty="0"/>
              <a:t>| wo&lt;hl,| </a:t>
            </a:r>
            <a:r>
              <a:rPr lang="de-DE" sz="1200" dirty="0" err="1"/>
              <a:t>we</a:t>
            </a:r>
            <a:r>
              <a:rPr lang="de-DE" sz="1200" dirty="0"/>
              <a:t>&lt;</a:t>
            </a:r>
            <a:r>
              <a:rPr lang="de-DE" sz="1200" dirty="0" err="1"/>
              <a:t>nn</a:t>
            </a:r>
            <a:r>
              <a:rPr lang="de-DE" sz="1200" dirty="0"/>
              <a:t> es| V[</a:t>
            </a:r>
            <a:r>
              <a:rPr lang="de-DE" sz="1200" dirty="0" err="1"/>
              <a:t>ie</a:t>
            </a:r>
            <a:r>
              <a:rPr lang="de-DE" sz="1200" dirty="0"/>
              <a:t>]&lt;</a:t>
            </a:r>
            <a:r>
              <a:rPr lang="de-DE" sz="1200" dirty="0" err="1"/>
              <a:t>ri</a:t>
            </a:r>
            <a:r>
              <a:rPr lang="de-DE" sz="1200" dirty="0"/>
              <a:t>| </a:t>
            </a:r>
            <a:r>
              <a:rPr lang="de-DE" sz="1200" dirty="0" err="1"/>
              <a:t>schla</a:t>
            </a:r>
            <a:r>
              <a:rPr lang="de-DE" sz="1200" dirty="0"/>
              <a:t>&lt;</a:t>
            </a:r>
            <a:r>
              <a:rPr lang="de-DE" sz="1200" dirty="0" err="1"/>
              <a:t>cht</a:t>
            </a:r>
            <a:r>
              <a:rPr lang="de-DE" sz="1200" dirty="0"/>
              <a:t>!“|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-\\\-\-\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По&lt;</a:t>
            </a:r>
            <a:r>
              <a:rPr lang="ru-RU" sz="1200" dirty="0" err="1" smtClean="0"/>
              <a:t>лночь</a:t>
            </a:r>
            <a:r>
              <a:rPr lang="ru-RU" sz="1200" dirty="0"/>
              <a:t>| би&lt;</a:t>
            </a:r>
            <a:r>
              <a:rPr lang="ru-RU" sz="1200" dirty="0" err="1"/>
              <a:t>ло</a:t>
            </a:r>
            <a:r>
              <a:rPr lang="ru-RU" sz="1200" dirty="0"/>
              <a:t>;| в до&lt;</a:t>
            </a:r>
            <a:r>
              <a:rPr lang="ru-RU" sz="1200" dirty="0" err="1"/>
              <a:t>брый</a:t>
            </a:r>
            <a:r>
              <a:rPr lang="ru-RU" sz="1200" dirty="0"/>
              <a:t>| </a:t>
            </a:r>
            <a:r>
              <a:rPr lang="ru-RU" sz="1200" dirty="0" err="1"/>
              <a:t>ча</a:t>
            </a:r>
            <a:r>
              <a:rPr lang="ru-RU" sz="1200" dirty="0"/>
              <a:t>&lt;с!|</a:t>
            </a:r>
          </a:p>
          <a:p>
            <a:pPr marL="0" indent="0">
              <a:buNone/>
            </a:pPr>
            <a:r>
              <a:rPr lang="ru-RU" sz="1200" dirty="0"/>
              <a:t> </a:t>
            </a:r>
            <a:r>
              <a:rPr lang="ru-RU" sz="1400" dirty="0"/>
              <a:t>\-\-\-\</a:t>
            </a:r>
          </a:p>
          <a:p>
            <a:pPr marL="0" indent="0">
              <a:buNone/>
            </a:pPr>
            <a:r>
              <a:rPr lang="ru-RU" sz="1200" dirty="0"/>
              <a:t>Спи&lt;те,| </a:t>
            </a:r>
            <a:r>
              <a:rPr lang="ru-RU" sz="1200" dirty="0" err="1"/>
              <a:t>Бо</a:t>
            </a:r>
            <a:r>
              <a:rPr lang="ru-RU" sz="1200" dirty="0"/>
              <a:t>&lt;г| не спи&lt;т| за на&lt;с!|</a:t>
            </a:r>
          </a:p>
          <a:p>
            <a:pPr marL="0" indent="0">
              <a:buNone/>
            </a:pPr>
            <a:r>
              <a:rPr lang="ru-RU" sz="1400" dirty="0"/>
              <a:t>\-\-\-\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Еще&lt;| лежи&lt;т| на не&lt;</a:t>
            </a:r>
            <a:r>
              <a:rPr lang="ru-RU" sz="1200" dirty="0" err="1"/>
              <a:t>бе</a:t>
            </a:r>
            <a:r>
              <a:rPr lang="ru-RU" sz="1200" dirty="0"/>
              <a:t>| те&lt;</a:t>
            </a:r>
            <a:r>
              <a:rPr lang="ru-RU" sz="1200" dirty="0" err="1"/>
              <a:t>нь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Еще&lt;| </a:t>
            </a:r>
            <a:r>
              <a:rPr lang="ru-RU" sz="1200" dirty="0" err="1"/>
              <a:t>дале</a:t>
            </a:r>
            <a:r>
              <a:rPr lang="ru-RU" sz="1200" dirty="0"/>
              <a:t>&lt;ко| </a:t>
            </a:r>
            <a:r>
              <a:rPr lang="ru-RU" sz="1200" dirty="0" err="1"/>
              <a:t>све</a:t>
            </a:r>
            <a:r>
              <a:rPr lang="ru-RU" sz="1200" dirty="0"/>
              <a:t>&lt;</a:t>
            </a:r>
            <a:r>
              <a:rPr lang="ru-RU" sz="1200" dirty="0" err="1"/>
              <a:t>тлый</a:t>
            </a:r>
            <a:r>
              <a:rPr lang="ru-RU" sz="1200" dirty="0"/>
              <a:t>| де&lt;</a:t>
            </a:r>
            <a:r>
              <a:rPr lang="ru-RU" sz="1200" dirty="0" err="1"/>
              <a:t>нь</a:t>
            </a:r>
            <a:r>
              <a:rPr lang="ru-RU" sz="1200" dirty="0"/>
              <a:t>;|</a:t>
            </a:r>
            <a:br>
              <a:rPr lang="ru-RU" sz="1200" dirty="0"/>
            </a:b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Но </a:t>
            </a:r>
            <a:r>
              <a:rPr lang="ru-RU" sz="1200" dirty="0" err="1"/>
              <a:t>жи</a:t>
            </a:r>
            <a:r>
              <a:rPr lang="ru-RU" sz="1200" dirty="0"/>
              <a:t>&lt;в| </a:t>
            </a:r>
            <a:r>
              <a:rPr lang="ru-RU" sz="1200" dirty="0" err="1"/>
              <a:t>Госпо</a:t>
            </a:r>
            <a:r>
              <a:rPr lang="ru-RU" sz="1200" dirty="0"/>
              <a:t>&lt;</a:t>
            </a:r>
            <a:r>
              <a:rPr lang="ru-RU" sz="1200" dirty="0" err="1"/>
              <a:t>дь</a:t>
            </a:r>
            <a:r>
              <a:rPr lang="ru-RU" sz="1200" dirty="0"/>
              <a:t>,| он </a:t>
            </a:r>
            <a:r>
              <a:rPr lang="ru-RU" sz="1200" dirty="0" err="1"/>
              <a:t>зна</a:t>
            </a:r>
            <a:r>
              <a:rPr lang="ru-RU" sz="1200" dirty="0"/>
              <a:t>&lt;</a:t>
            </a:r>
            <a:r>
              <a:rPr lang="ru-RU" sz="1200" dirty="0" err="1"/>
              <a:t>ет</a:t>
            </a:r>
            <a:r>
              <a:rPr lang="ru-RU" sz="1200" dirty="0"/>
              <a:t>| </a:t>
            </a:r>
            <a:r>
              <a:rPr lang="ru-RU" sz="1200" dirty="0" err="1"/>
              <a:t>сро</a:t>
            </a:r>
            <a:r>
              <a:rPr lang="ru-RU" sz="1200" dirty="0"/>
              <a:t>&lt;к:|</a:t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-\-\-\-\</a:t>
            </a:r>
            <a:endParaRPr lang="ru-RU" sz="1400" dirty="0"/>
          </a:p>
          <a:p>
            <a:pPr marL="0" indent="0">
              <a:buNone/>
            </a:pPr>
            <a:r>
              <a:rPr lang="ru-RU" sz="1200" dirty="0"/>
              <a:t>Он вы&lt;шлет| у&lt;</a:t>
            </a:r>
            <a:r>
              <a:rPr lang="ru-RU" sz="1200" dirty="0" err="1"/>
              <a:t>тро</a:t>
            </a:r>
            <a:r>
              <a:rPr lang="ru-RU" sz="1200" dirty="0"/>
              <a:t>| на </a:t>
            </a:r>
            <a:r>
              <a:rPr lang="ru-RU" sz="1200" dirty="0" err="1"/>
              <a:t>восто</a:t>
            </a:r>
            <a:r>
              <a:rPr lang="ru-RU" sz="1200" dirty="0"/>
              <a:t>&lt;к.|</a:t>
            </a:r>
            <a:br>
              <a:rPr lang="ru-RU" sz="1200" dirty="0"/>
            </a:br>
            <a:endParaRPr lang="ru-RU" sz="1200" dirty="0" smtClean="0"/>
          </a:p>
          <a:p>
            <a:pPr marL="0" indent="0">
              <a:buNone/>
            </a:pPr>
            <a:r>
              <a:rPr lang="ru-RU" sz="1400" dirty="0" smtClean="0"/>
              <a:t>-\-\---\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29745" y="868218"/>
            <a:ext cx="9237" cy="51816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ächterruf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de-DE" i="1" dirty="0" err="1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Zehni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Jez</a:t>
            </a:r>
            <a:r>
              <a:rPr lang="de-DE" dirty="0"/>
              <a:t> betet, und </a:t>
            </a:r>
            <a:r>
              <a:rPr lang="de-DE" dirty="0" err="1"/>
              <a:t>iez</a:t>
            </a:r>
            <a:r>
              <a:rPr lang="de-DE" dirty="0"/>
              <a:t> </a:t>
            </a:r>
            <a:r>
              <a:rPr lang="de-DE" dirty="0" err="1"/>
              <a:t>goͤhnt</a:t>
            </a:r>
            <a:r>
              <a:rPr lang="de-DE" dirty="0"/>
              <a:t> ins Bett,</a:t>
            </a:r>
            <a:br>
              <a:rPr lang="de-DE" dirty="0"/>
            </a:br>
            <a:r>
              <a:rPr lang="de-DE" dirty="0"/>
              <a:t>und wer e </a:t>
            </a:r>
            <a:r>
              <a:rPr lang="de-DE" dirty="0" err="1"/>
              <a:t>ruͤeihig</a:t>
            </a:r>
            <a:r>
              <a:rPr lang="de-DE" dirty="0"/>
              <a:t> </a:t>
            </a:r>
            <a:r>
              <a:rPr lang="de-DE" dirty="0" err="1"/>
              <a:t>Gwiſſe</a:t>
            </a:r>
            <a:r>
              <a:rPr lang="de-DE" dirty="0"/>
              <a:t> </a:t>
            </a:r>
            <a:r>
              <a:rPr lang="de-DE" dirty="0" err="1"/>
              <a:t>het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ſchloft</a:t>
            </a:r>
            <a:r>
              <a:rPr lang="de-DE" dirty="0"/>
              <a:t> </a:t>
            </a:r>
            <a:r>
              <a:rPr lang="de-DE" dirty="0" err="1"/>
              <a:t>ſanft</a:t>
            </a:r>
            <a:r>
              <a:rPr lang="de-DE" dirty="0"/>
              <a:t> und wohl! Im Himmel wacht</a:t>
            </a:r>
            <a:br>
              <a:rPr lang="de-DE" dirty="0"/>
            </a:br>
            <a:r>
              <a:rPr lang="de-DE" dirty="0"/>
              <a:t>e heiter Aug die </a:t>
            </a:r>
            <a:r>
              <a:rPr lang="de-DE" dirty="0" err="1"/>
              <a:t>ganzi</a:t>
            </a:r>
            <a:r>
              <a:rPr lang="de-DE" dirty="0"/>
              <a:t> Nacht.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err="1" smtClean="0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Oelfi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wer </a:t>
            </a:r>
            <a:r>
              <a:rPr lang="de-DE" dirty="0" err="1"/>
              <a:t>no</a:t>
            </a:r>
            <a:r>
              <a:rPr lang="de-DE" dirty="0"/>
              <a:t> an der </a:t>
            </a:r>
            <a:r>
              <a:rPr lang="de-DE" dirty="0" err="1"/>
              <a:t>Arbet</a:t>
            </a:r>
            <a:r>
              <a:rPr lang="de-DE" dirty="0"/>
              <a:t> </a:t>
            </a:r>
            <a:r>
              <a:rPr lang="de-DE" dirty="0" err="1"/>
              <a:t>ſchwitzt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wer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de Charte </a:t>
            </a:r>
            <a:r>
              <a:rPr lang="de-DE" dirty="0" err="1"/>
              <a:t>ſizt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dem </a:t>
            </a:r>
            <a:r>
              <a:rPr lang="de-DE" dirty="0" err="1"/>
              <a:t>bieti</a:t>
            </a:r>
            <a:r>
              <a:rPr lang="de-DE" dirty="0"/>
              <a:t> </a:t>
            </a:r>
            <a:r>
              <a:rPr lang="de-DE" dirty="0" err="1"/>
              <a:t>iez</a:t>
            </a:r>
            <a:r>
              <a:rPr lang="de-DE" dirty="0"/>
              <a:t> zum </a:t>
            </a:r>
            <a:r>
              <a:rPr lang="de-DE" dirty="0" err="1"/>
              <a:t>leztemol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’s </a:t>
            </a:r>
            <a:r>
              <a:rPr lang="de-DE" dirty="0" err="1"/>
              <a:t>iſch</a:t>
            </a:r>
            <a:r>
              <a:rPr lang="de-DE" dirty="0"/>
              <a:t> </a:t>
            </a:r>
            <a:r>
              <a:rPr lang="de-DE" dirty="0" err="1"/>
              <a:t>hochi</a:t>
            </a:r>
            <a:r>
              <a:rPr lang="de-DE" dirty="0"/>
              <a:t> </a:t>
            </a:r>
            <a:r>
              <a:rPr lang="de-DE" dirty="0" err="1"/>
              <a:t>Zit</a:t>
            </a:r>
            <a:r>
              <a:rPr lang="de-DE" dirty="0"/>
              <a:t>! Und </a:t>
            </a:r>
            <a:r>
              <a:rPr lang="de-DE" dirty="0" err="1"/>
              <a:t>ſchlofet</a:t>
            </a:r>
            <a:r>
              <a:rPr lang="de-DE" dirty="0"/>
              <a:t> wohl!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i="1" dirty="0" err="1" smtClean="0"/>
              <a:t>Loſet</a:t>
            </a:r>
            <a:r>
              <a:rPr lang="de-DE" b="1" i="1" dirty="0"/>
              <a:t>, was i euch will </a:t>
            </a:r>
            <a:r>
              <a:rPr lang="de-DE" b="1" i="1" dirty="0" err="1"/>
              <a:t>ſage</a:t>
            </a:r>
            <a:r>
              <a:rPr lang="de-DE" b="1" i="1" dirty="0"/>
              <a:t>!</a:t>
            </a:r>
            <a:br>
              <a:rPr lang="de-DE" b="1" i="1" dirty="0"/>
            </a:br>
            <a:r>
              <a:rPr lang="de-DE" b="1" i="1" dirty="0"/>
              <a:t>D’ Glocke </a:t>
            </a:r>
            <a:r>
              <a:rPr lang="de-DE" b="1" i="1" dirty="0" err="1"/>
              <a:t>het</a:t>
            </a:r>
            <a:r>
              <a:rPr lang="de-DE" b="1" i="1" dirty="0"/>
              <a:t> </a:t>
            </a:r>
            <a:r>
              <a:rPr lang="de-DE" b="1" i="1" dirty="0" err="1"/>
              <a:t>Zwoͤlfi</a:t>
            </a:r>
            <a:r>
              <a:rPr lang="de-DE" b="1" i="1" dirty="0"/>
              <a:t> </a:t>
            </a:r>
            <a:r>
              <a:rPr lang="de-DE" b="1" i="1" dirty="0" err="1"/>
              <a:t>gſchlage</a:t>
            </a:r>
            <a:r>
              <a:rPr lang="de-DE" b="1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wo </a:t>
            </a:r>
            <a:r>
              <a:rPr lang="de-DE" dirty="0" err="1"/>
              <a:t>no</a:t>
            </a:r>
            <a:r>
              <a:rPr lang="de-DE" dirty="0"/>
              <a:t> in der Mitternacht</a:t>
            </a:r>
            <a:br>
              <a:rPr lang="de-DE" dirty="0"/>
            </a:br>
            <a:r>
              <a:rPr lang="de-DE" dirty="0"/>
              <a:t>e </a:t>
            </a:r>
            <a:r>
              <a:rPr lang="de-DE" dirty="0" err="1"/>
              <a:t>Gmuͤeth</a:t>
            </a:r>
            <a:r>
              <a:rPr lang="de-DE" dirty="0"/>
              <a:t> in Schmerz und </a:t>
            </a:r>
            <a:r>
              <a:rPr lang="de-DE" dirty="0" err="1"/>
              <a:t>Chummer</a:t>
            </a:r>
            <a:r>
              <a:rPr lang="de-DE" dirty="0"/>
              <a:t> wacht,</a:t>
            </a:r>
            <a:br>
              <a:rPr lang="de-DE" dirty="0"/>
            </a:br>
            <a:r>
              <a:rPr lang="de-DE" dirty="0" err="1"/>
              <a:t>ſe</a:t>
            </a:r>
            <a:r>
              <a:rPr lang="de-DE" dirty="0"/>
              <a:t> </a:t>
            </a:r>
            <a:r>
              <a:rPr lang="de-DE" dirty="0" err="1"/>
              <a:t>geb</a:t>
            </a:r>
            <a:r>
              <a:rPr lang="de-DE" dirty="0"/>
              <a:t> der Gott </a:t>
            </a:r>
            <a:r>
              <a:rPr lang="de-DE" dirty="0">
                <a:solidFill>
                  <a:schemeClr val="accent5"/>
                </a:solidFill>
              </a:rPr>
              <a:t>e </a:t>
            </a:r>
            <a:r>
              <a:rPr lang="de-DE" dirty="0" err="1">
                <a:solidFill>
                  <a:schemeClr val="accent5"/>
                </a:solidFill>
              </a:rPr>
              <a:t>ruͤeihige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Stund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[</a:t>
            </a:r>
            <a:r>
              <a:rPr lang="ru-RU" dirty="0" smtClean="0">
                <a:solidFill>
                  <a:schemeClr val="accent5"/>
                </a:solidFill>
              </a:rPr>
              <a:t>спокойный/мирный час)</a:t>
            </a:r>
            <a:r>
              <a:rPr lang="en-US" dirty="0" smtClean="0">
                <a:solidFill>
                  <a:schemeClr val="accent5"/>
                </a:solidFill>
              </a:rPr>
              <a:t>]</a:t>
            </a:r>
            <a:r>
              <a:rPr lang="de-DE" dirty="0" smtClean="0"/>
              <a:t>,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mach di wieder froh und </a:t>
            </a:r>
            <a:r>
              <a:rPr lang="de-DE" dirty="0" err="1"/>
              <a:t>gſund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de-DE" i="1" dirty="0" err="1" smtClean="0"/>
              <a:t>Loſet</a:t>
            </a:r>
            <a:r>
              <a:rPr lang="de-DE" i="1" dirty="0" smtClean="0"/>
              <a:t>,. </a:t>
            </a:r>
            <a:r>
              <a:rPr lang="de-DE" i="1" dirty="0"/>
              <a:t>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Eis </a:t>
            </a:r>
            <a:r>
              <a:rPr lang="de-DE" i="1" dirty="0" err="1"/>
              <a:t>gſchlage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wo mit Satans </a:t>
            </a:r>
            <a:r>
              <a:rPr lang="de-DE" dirty="0" err="1"/>
              <a:t>G’heiß</a:t>
            </a:r>
            <a:r>
              <a:rPr lang="de-DE" dirty="0"/>
              <a:t> und Roth</a:t>
            </a:r>
            <a:br>
              <a:rPr lang="de-DE" dirty="0"/>
            </a:br>
            <a:r>
              <a:rPr lang="de-DE" dirty="0"/>
              <a:t>e Dieb </a:t>
            </a:r>
            <a:r>
              <a:rPr lang="de-DE" dirty="0" err="1"/>
              <a:t>uf</a:t>
            </a:r>
            <a:r>
              <a:rPr lang="de-DE" dirty="0"/>
              <a:t> dunkle Pfade </a:t>
            </a:r>
            <a:r>
              <a:rPr lang="de-DE" dirty="0" err="1"/>
              <a:t>goht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— i </a:t>
            </a:r>
            <a:r>
              <a:rPr lang="de-DE" dirty="0" err="1"/>
              <a:t>wills</a:t>
            </a:r>
            <a:r>
              <a:rPr lang="de-DE" dirty="0"/>
              <a:t> </a:t>
            </a:r>
            <a:r>
              <a:rPr lang="de-DE" dirty="0" err="1"/>
              <a:t>nit</a:t>
            </a:r>
            <a:r>
              <a:rPr lang="de-DE" dirty="0"/>
              <a:t> hoffe, aber </a:t>
            </a:r>
            <a:r>
              <a:rPr lang="de-DE" dirty="0" err="1"/>
              <a:t>gſchiehts</a:t>
            </a:r>
            <a:r>
              <a:rPr lang="de-DE" dirty="0"/>
              <a:t> —</a:t>
            </a:r>
            <a:br>
              <a:rPr lang="de-DE" dirty="0"/>
            </a:br>
            <a:r>
              <a:rPr lang="de-DE" dirty="0"/>
              <a:t>Gang heim! Der </a:t>
            </a:r>
            <a:r>
              <a:rPr lang="de-DE" dirty="0" err="1"/>
              <a:t>himmliſch</a:t>
            </a:r>
            <a:r>
              <a:rPr lang="de-DE" dirty="0"/>
              <a:t> Richter </a:t>
            </a:r>
            <a:r>
              <a:rPr lang="de-DE" dirty="0" err="1"/>
              <a:t>ſieht’s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err="1" smtClean="0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!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</a:t>
            </a:r>
            <a:r>
              <a:rPr lang="de-DE" i="1" dirty="0" err="1"/>
              <a:t>Zwey</a:t>
            </a:r>
            <a:r>
              <a:rPr lang="de-DE" i="1" dirty="0"/>
              <a:t>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Und wem </a:t>
            </a:r>
            <a:r>
              <a:rPr lang="de-DE" dirty="0" err="1"/>
              <a:t>ſcho</a:t>
            </a:r>
            <a:r>
              <a:rPr lang="de-DE" dirty="0"/>
              <a:t> wieder, </a:t>
            </a:r>
            <a:r>
              <a:rPr lang="de-DE" dirty="0" err="1"/>
              <a:t>eb’s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tagt,</a:t>
            </a:r>
            <a:br>
              <a:rPr lang="de-DE" dirty="0"/>
            </a:br>
            <a:r>
              <a:rPr lang="de-DE" dirty="0"/>
              <a:t>die </a:t>
            </a:r>
            <a:r>
              <a:rPr lang="de-DE" dirty="0" err="1"/>
              <a:t>ſchweri</a:t>
            </a:r>
            <a:r>
              <a:rPr lang="de-DE" dirty="0"/>
              <a:t> Sorg am Herze nagt,</a:t>
            </a:r>
            <a:br>
              <a:rPr lang="de-DE" dirty="0"/>
            </a:br>
            <a:r>
              <a:rPr lang="de-DE" dirty="0"/>
              <a:t>du arme Tropf, di </a:t>
            </a:r>
            <a:r>
              <a:rPr lang="de-DE" dirty="0" err="1"/>
              <a:t>Schlof</a:t>
            </a:r>
            <a:r>
              <a:rPr lang="de-DE" dirty="0"/>
              <a:t> </a:t>
            </a:r>
            <a:r>
              <a:rPr lang="de-DE" dirty="0" err="1"/>
              <a:t>iſch</a:t>
            </a:r>
            <a:r>
              <a:rPr lang="de-DE" dirty="0"/>
              <a:t> hi’!</a:t>
            </a:r>
            <a:br>
              <a:rPr lang="de-DE" dirty="0"/>
            </a:br>
            <a:r>
              <a:rPr lang="de-DE" dirty="0">
                <a:solidFill>
                  <a:schemeClr val="accent5"/>
                </a:solidFill>
              </a:rPr>
              <a:t>Gott </a:t>
            </a:r>
            <a:r>
              <a:rPr lang="de-DE" dirty="0" err="1">
                <a:solidFill>
                  <a:schemeClr val="accent5"/>
                </a:solidFill>
              </a:rPr>
              <a:t>ſorgt</a:t>
            </a:r>
            <a:r>
              <a:rPr lang="de-DE" dirty="0" smtClean="0">
                <a:solidFill>
                  <a:schemeClr val="accent5"/>
                </a:solidFill>
              </a:rPr>
              <a:t>![</a:t>
            </a:r>
            <a:r>
              <a:rPr lang="ru-RU" dirty="0" smtClean="0">
                <a:solidFill>
                  <a:schemeClr val="accent5"/>
                </a:solidFill>
              </a:rPr>
              <a:t>Бог заботится</a:t>
            </a:r>
            <a:r>
              <a:rPr lang="de-DE" dirty="0" smtClean="0">
                <a:solidFill>
                  <a:schemeClr val="accent5"/>
                </a:solidFill>
              </a:rPr>
              <a:t>] </a:t>
            </a:r>
            <a:r>
              <a:rPr lang="de-DE" dirty="0"/>
              <a:t>Es </a:t>
            </a:r>
            <a:r>
              <a:rPr lang="de-DE" dirty="0" err="1"/>
              <a:t>waͤr</a:t>
            </a:r>
            <a:r>
              <a:rPr lang="de-DE" dirty="0"/>
              <a:t> </a:t>
            </a:r>
            <a:r>
              <a:rPr lang="de-DE" dirty="0" err="1"/>
              <a:t>nit</a:t>
            </a:r>
            <a:r>
              <a:rPr lang="de-DE" dirty="0"/>
              <a:t> </a:t>
            </a:r>
            <a:r>
              <a:rPr lang="de-DE" dirty="0" err="1"/>
              <a:t>noͤthig</a:t>
            </a:r>
            <a:r>
              <a:rPr lang="de-DE" dirty="0"/>
              <a:t> </a:t>
            </a:r>
            <a:r>
              <a:rPr lang="de-DE" dirty="0" err="1"/>
              <a:t>gſi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err="1" smtClean="0"/>
              <a:t>Loſet</a:t>
            </a:r>
            <a:r>
              <a:rPr lang="de-DE" i="1" dirty="0"/>
              <a:t>, was i euch will </a:t>
            </a:r>
            <a:r>
              <a:rPr lang="de-DE" i="1" dirty="0" err="1"/>
              <a:t>ſage</a:t>
            </a:r>
            <a:r>
              <a:rPr lang="de-DE" i="1" dirty="0"/>
              <a:t>,</a:t>
            </a:r>
            <a:br>
              <a:rPr lang="de-DE" i="1" dirty="0"/>
            </a:br>
            <a:r>
              <a:rPr lang="de-DE" i="1" dirty="0"/>
              <a:t>D’ Glocke </a:t>
            </a:r>
            <a:r>
              <a:rPr lang="de-DE" i="1" dirty="0" err="1"/>
              <a:t>het</a:t>
            </a:r>
            <a:r>
              <a:rPr lang="de-DE" i="1" dirty="0"/>
              <a:t> Druͤ </a:t>
            </a:r>
            <a:r>
              <a:rPr lang="de-DE" i="1" dirty="0" err="1"/>
              <a:t>gſchlage</a:t>
            </a:r>
            <a:r>
              <a:rPr lang="de-DE" i="1" dirty="0"/>
              <a:t>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 </a:t>
            </a:r>
            <a:r>
              <a:rPr lang="de-DE" dirty="0" err="1"/>
              <a:t>Morgeſtund</a:t>
            </a:r>
            <a:r>
              <a:rPr lang="de-DE" dirty="0"/>
              <a:t> am Himmel </a:t>
            </a:r>
            <a:r>
              <a:rPr lang="de-DE" dirty="0" err="1"/>
              <a:t>ſchwebt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wer im Friede der Tag erlebt,</a:t>
            </a:r>
            <a:br>
              <a:rPr lang="de-DE" dirty="0"/>
            </a:br>
            <a:r>
              <a:rPr lang="de-DE" dirty="0"/>
              <a:t>dank Gott, und </a:t>
            </a:r>
            <a:r>
              <a:rPr lang="de-DE" dirty="0" err="1"/>
              <a:t>faß</a:t>
            </a:r>
            <a:r>
              <a:rPr lang="de-DE" dirty="0"/>
              <a:t> e frohe </a:t>
            </a:r>
            <a:r>
              <a:rPr lang="de-DE" dirty="0" err="1"/>
              <a:t>Mueth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und gang ans </a:t>
            </a:r>
            <a:r>
              <a:rPr lang="de-DE" dirty="0" err="1"/>
              <a:t>Gſchaͤft</a:t>
            </a:r>
            <a:r>
              <a:rPr lang="de-DE" dirty="0"/>
              <a:t>, und — halt di </a:t>
            </a:r>
            <a:r>
              <a:rPr lang="de-DE" dirty="0" err="1"/>
              <a:t>guet</a:t>
            </a:r>
            <a:r>
              <a:rPr lang="de-DE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Выводы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Тленность (1816)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/>
              <a:t>Деревенский</a:t>
            </a:r>
            <a:r>
              <a:rPr lang="ru-RU" dirty="0" smtClean="0"/>
              <a:t> сторож в полночь (1816)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Утренняя звезда (1818)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Летний вечер (1818)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Воскресное утро </a:t>
            </a:r>
            <a:r>
              <a:rPr lang="ru-RU" i="1" dirty="0" smtClean="0"/>
              <a:t>в деревне </a:t>
            </a:r>
            <a:r>
              <a:rPr lang="ru-RU" dirty="0" smtClean="0"/>
              <a:t>(1831)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Переводчик </a:t>
            </a:r>
            <a:r>
              <a:rPr lang="ru-RU" i="1" dirty="0"/>
              <a:t>в прозе – раб, переводчик в стихах – соперник</a:t>
            </a:r>
          </a:p>
          <a:p>
            <a:pPr marL="0" indent="0" algn="r">
              <a:buNone/>
            </a:pPr>
            <a:r>
              <a:rPr lang="ru-RU" dirty="0"/>
              <a:t>(В.А. Жуковский)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14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Список использованной литературы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Hebel, J. </a:t>
            </a:r>
            <a:r>
              <a:rPr lang="de-DE" dirty="0" err="1"/>
              <a:t>Allemannische</a:t>
            </a:r>
            <a:r>
              <a:rPr lang="de-DE" dirty="0"/>
              <a:t> Gedichte. Für Freunde ländlicher Natur und Sitten. </a:t>
            </a:r>
            <a:r>
              <a:rPr lang="ru-RU" dirty="0" err="1"/>
              <a:t>Karlsruhe</a:t>
            </a:r>
            <a:r>
              <a:rPr lang="ru-RU" dirty="0"/>
              <a:t>: </a:t>
            </a:r>
            <a:r>
              <a:rPr lang="ru-RU" dirty="0" err="1"/>
              <a:t>Macklots</a:t>
            </a:r>
            <a:r>
              <a:rPr lang="ru-RU" dirty="0"/>
              <a:t> </a:t>
            </a:r>
            <a:r>
              <a:rPr lang="ru-RU" dirty="0" err="1"/>
              <a:t>Hofbuchhandlung</a:t>
            </a:r>
            <a:r>
              <a:rPr lang="ru-RU" dirty="0"/>
              <a:t>, 1803.</a:t>
            </a:r>
          </a:p>
          <a:p>
            <a:pPr lvl="0"/>
            <a:r>
              <a:rPr lang="ru-RU" dirty="0" smtClean="0"/>
              <a:t>Еськова</a:t>
            </a:r>
            <a:r>
              <a:rPr lang="ru-RU" dirty="0"/>
              <a:t>, Н.А. Нормы русского литературного языка XVIII—XIX веков: Ударение. Грамматические формы. Варианты слов. Словарь. Пояснительные статьи. М.: Рукописные памятники Древней Руси, 2008. </a:t>
            </a:r>
          </a:p>
          <a:p>
            <a:pPr lvl="0"/>
            <a:r>
              <a:rPr lang="ru-RU" dirty="0" err="1"/>
              <a:t>Казарцев</a:t>
            </a:r>
            <a:r>
              <a:rPr lang="ru-RU" dirty="0"/>
              <a:t>, Е. В. Сравнительное стиховедение: метрика и ритмика. СПб.: Изд-ва РГПУ им. А. И. Герцена, 2017.</a:t>
            </a:r>
          </a:p>
          <a:p>
            <a:pPr lvl="0"/>
            <a:r>
              <a:rPr lang="ru-RU" dirty="0" err="1" smtClean="0"/>
              <a:t>Тарановский</a:t>
            </a:r>
            <a:r>
              <a:rPr lang="ru-RU" dirty="0"/>
              <a:t>, К. Ф. Русские двусложные размеры. М.: Языки славянских культур, 2010.</a:t>
            </a:r>
          </a:p>
          <a:p>
            <a:pPr lvl="0"/>
            <a:r>
              <a:rPr lang="ru-RU" dirty="0" smtClean="0"/>
              <a:t>Жуковский</a:t>
            </a:r>
            <a:r>
              <a:rPr lang="de-DE" dirty="0"/>
              <a:t>, </a:t>
            </a:r>
            <a:r>
              <a:rPr lang="ru-RU" dirty="0"/>
              <a:t>В</a:t>
            </a:r>
            <a:r>
              <a:rPr lang="de-DE" dirty="0"/>
              <a:t>. </a:t>
            </a:r>
            <a:r>
              <a:rPr lang="ru-RU" dirty="0"/>
              <a:t>А</a:t>
            </a:r>
            <a:r>
              <a:rPr lang="de-DE" dirty="0"/>
              <a:t>. Für Wenige. </a:t>
            </a:r>
            <a:r>
              <a:rPr lang="ru-RU" dirty="0"/>
              <a:t>Для немногих. В 4 т. Т. 3. М.: Типография Августа Семена, 1818.</a:t>
            </a:r>
          </a:p>
          <a:p>
            <a:pPr lvl="0"/>
            <a:r>
              <a:rPr lang="ru-RU" dirty="0"/>
              <a:t>Жуковский</a:t>
            </a:r>
            <a:r>
              <a:rPr lang="de-DE" dirty="0"/>
              <a:t>, </a:t>
            </a:r>
            <a:r>
              <a:rPr lang="ru-RU" dirty="0"/>
              <a:t>В</a:t>
            </a:r>
            <a:r>
              <a:rPr lang="de-DE" dirty="0"/>
              <a:t>. </a:t>
            </a:r>
            <a:r>
              <a:rPr lang="ru-RU" dirty="0"/>
              <a:t>А</a:t>
            </a:r>
            <a:r>
              <a:rPr lang="de-DE" dirty="0"/>
              <a:t>. Für Wenige. </a:t>
            </a:r>
            <a:r>
              <a:rPr lang="ru-RU" dirty="0"/>
              <a:t>Для немногих. В 4 т. Т. 4. М.: Типография Августа Семена, 1818.</a:t>
            </a:r>
          </a:p>
          <a:p>
            <a:pPr lvl="0"/>
            <a:r>
              <a:rPr lang="ru-RU" dirty="0" smtClean="0"/>
              <a:t>Жуковский</a:t>
            </a:r>
            <a:r>
              <a:rPr lang="ru-RU" dirty="0"/>
              <a:t>, В.А. Полное собрание сочинений и писем: в 20 т. Т. 1. М.: Языки русской культуры, 1999.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847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720"/>
            <a:ext cx="12192000" cy="6878720"/>
          </a:xfrm>
        </p:spPr>
      </p:pic>
    </p:spTree>
    <p:extLst>
      <p:ext uri="{BB962C8B-B14F-4D97-AF65-F5344CB8AC3E}">
        <p14:creationId xmlns:p14="http://schemas.microsoft.com/office/powerpoint/2010/main" val="23399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Некоторые отличия от литературного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языка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3655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err="1" smtClean="0"/>
              <a:t>ge</a:t>
            </a:r>
            <a:r>
              <a:rPr lang="en-US" i="1" dirty="0" smtClean="0"/>
              <a:t>-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Глаголы</a:t>
            </a:r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b="1" dirty="0" err="1" smtClean="0"/>
              <a:t>gseit</a:t>
            </a:r>
            <a:r>
              <a:rPr lang="de-DE" dirty="0" smtClean="0"/>
              <a:t>: </a:t>
            </a:r>
            <a:r>
              <a:rPr lang="de-DE" dirty="0" err="1" smtClean="0"/>
              <a:t>Hesch</a:t>
            </a:r>
            <a:r>
              <a:rPr lang="de-DE" dirty="0" smtClean="0"/>
              <a:t> </a:t>
            </a:r>
            <a:r>
              <a:rPr lang="de-DE" dirty="0" err="1" smtClean="0"/>
              <a:t>gnueg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err="1" smtClean="0"/>
              <a:t>witt</a:t>
            </a:r>
            <a:r>
              <a:rPr lang="de-DE" dirty="0" smtClean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 smtClean="0"/>
              <a:t>meh</a:t>
            </a:r>
            <a:r>
              <a:rPr lang="ru-RU" dirty="0" smtClean="0"/>
              <a:t> – </a:t>
            </a:r>
            <a:r>
              <a:rPr lang="de-DE" dirty="0" smtClean="0"/>
              <a:t>gezeigt</a:t>
            </a:r>
            <a:endParaRPr lang="en-US" dirty="0" smtClean="0"/>
          </a:p>
          <a:p>
            <a:pPr marL="0" indent="0">
              <a:buNone/>
            </a:pPr>
            <a:r>
              <a:rPr lang="de-DE" dirty="0" smtClean="0"/>
              <a:t>Meng </a:t>
            </a:r>
            <a:r>
              <a:rPr lang="de-DE" dirty="0" err="1" smtClean="0"/>
              <a:t>Some-Chöpfli</a:t>
            </a:r>
            <a:r>
              <a:rPr lang="de-DE" dirty="0" smtClean="0"/>
              <a:t> </a:t>
            </a:r>
            <a:r>
              <a:rPr lang="de-DE" dirty="0" err="1" smtClean="0"/>
              <a:t>het</a:t>
            </a:r>
            <a:r>
              <a:rPr lang="de-DE" dirty="0" smtClean="0"/>
              <a:t> si </a:t>
            </a:r>
            <a:r>
              <a:rPr lang="de-DE" b="1" dirty="0" err="1" smtClean="0"/>
              <a:t>gsprengt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de-DE" dirty="0" smtClean="0"/>
              <a:t>gesprengt</a:t>
            </a:r>
          </a:p>
          <a:p>
            <a:pPr marL="0" indent="0">
              <a:buNone/>
            </a:pPr>
            <a:r>
              <a:rPr lang="de-DE" dirty="0" smtClean="0"/>
              <a:t>se </a:t>
            </a:r>
            <a:r>
              <a:rPr lang="de-DE" dirty="0" err="1" smtClean="0"/>
              <a:t>het</a:t>
            </a:r>
            <a:r>
              <a:rPr lang="de-DE" dirty="0" smtClean="0"/>
              <a:t> </a:t>
            </a:r>
            <a:r>
              <a:rPr lang="de-DE" dirty="0" err="1" smtClean="0"/>
              <a:t>sie’m</a:t>
            </a:r>
            <a:r>
              <a:rPr lang="de-DE" dirty="0" smtClean="0"/>
              <a:t> </a:t>
            </a:r>
            <a:r>
              <a:rPr lang="de-DE" dirty="0" err="1" smtClean="0"/>
              <a:t>rothi</a:t>
            </a:r>
            <a:r>
              <a:rPr lang="de-DE" dirty="0" smtClean="0"/>
              <a:t> </a:t>
            </a:r>
            <a:r>
              <a:rPr lang="de-DE" dirty="0" err="1" smtClean="0"/>
              <a:t>Bäckli</a:t>
            </a:r>
            <a:r>
              <a:rPr lang="de-DE" dirty="0" smtClean="0"/>
              <a:t> </a:t>
            </a:r>
            <a:r>
              <a:rPr lang="de-DE" b="1" dirty="0" err="1" smtClean="0"/>
              <a:t>gmacht</a:t>
            </a:r>
            <a:r>
              <a:rPr lang="de-DE" dirty="0"/>
              <a:t> </a:t>
            </a:r>
            <a:r>
              <a:rPr lang="de-DE" dirty="0" smtClean="0"/>
              <a:t>– gemacht</a:t>
            </a:r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 err="1" smtClean="0"/>
              <a:t>uf</a:t>
            </a:r>
            <a:r>
              <a:rPr lang="de-DE" dirty="0" smtClean="0"/>
              <a:t> </a:t>
            </a:r>
            <a:r>
              <a:rPr lang="de-DE" dirty="0"/>
              <a:t>der </a:t>
            </a:r>
            <a:r>
              <a:rPr lang="de-DE" dirty="0" err="1" smtClean="0"/>
              <a:t>Bleichi</a:t>
            </a:r>
            <a:r>
              <a:rPr lang="de-DE" dirty="0" smtClean="0"/>
              <a:t> </a:t>
            </a:r>
            <a:r>
              <a:rPr lang="de-DE" dirty="0" err="1" smtClean="0"/>
              <a:t>het</a:t>
            </a:r>
            <a:r>
              <a:rPr lang="de-DE" dirty="0" smtClean="0"/>
              <a:t> sie </a:t>
            </a:r>
            <a:r>
              <a:rPr lang="de-DE" b="1" dirty="0" err="1" smtClean="0"/>
              <a:t>gschaft</a:t>
            </a:r>
            <a:r>
              <a:rPr lang="de-DE" dirty="0" smtClean="0"/>
              <a:t> </a:t>
            </a:r>
            <a:r>
              <a:rPr lang="ru-RU" dirty="0" smtClean="0"/>
              <a:t>– </a:t>
            </a:r>
            <a:r>
              <a:rPr lang="de-DE" dirty="0" err="1" smtClean="0"/>
              <a:t>geschaft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 err="1" smtClean="0"/>
              <a:t>öbbe</a:t>
            </a:r>
            <a:r>
              <a:rPr lang="de-DE" dirty="0" smtClean="0"/>
              <a:t> </a:t>
            </a:r>
            <a:r>
              <a:rPr lang="de-DE" dirty="0" err="1" smtClean="0"/>
              <a:t>hemmer</a:t>
            </a:r>
            <a:r>
              <a:rPr lang="de-DE" dirty="0" smtClean="0"/>
              <a:t> </a:t>
            </a:r>
            <a:r>
              <a:rPr lang="de-DE" dirty="0" err="1" smtClean="0"/>
              <a:t>Schöchli</a:t>
            </a:r>
            <a:r>
              <a:rPr lang="de-DE" dirty="0" smtClean="0"/>
              <a:t> </a:t>
            </a:r>
            <a:r>
              <a:rPr lang="de-DE" b="1" dirty="0" err="1" smtClean="0"/>
              <a:t>gmacht</a:t>
            </a:r>
            <a:r>
              <a:rPr lang="de-DE" dirty="0" smtClean="0"/>
              <a:t> – gemacht </a:t>
            </a:r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 err="1" smtClean="0"/>
              <a:t>sufer</a:t>
            </a:r>
            <a:r>
              <a:rPr lang="de-DE" dirty="0" smtClean="0"/>
              <a:t> </a:t>
            </a:r>
            <a:r>
              <a:rPr lang="de-DE" b="1" dirty="0" err="1" smtClean="0"/>
              <a:t>g’wäschen</a:t>
            </a:r>
            <a:r>
              <a:rPr lang="de-DE" dirty="0" smtClean="0"/>
              <a:t> </a:t>
            </a:r>
            <a:r>
              <a:rPr lang="de-DE" dirty="0"/>
              <a:t>im </a:t>
            </a:r>
            <a:r>
              <a:rPr lang="de-DE" dirty="0" err="1" smtClean="0"/>
              <a:t>Morge-Thau</a:t>
            </a:r>
            <a:r>
              <a:rPr lang="de-DE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gewaschen</a:t>
            </a:r>
            <a:r>
              <a:rPr lang="en-US" dirty="0" smtClean="0"/>
              <a:t>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/>
              <a:t>’s </a:t>
            </a:r>
            <a:r>
              <a:rPr lang="de-DE" dirty="0" smtClean="0"/>
              <a:t>Anne </a:t>
            </a:r>
            <a:r>
              <a:rPr lang="de-DE" dirty="0" err="1" smtClean="0"/>
              <a:t>Meili</a:t>
            </a:r>
            <a:r>
              <a:rPr lang="de-DE" dirty="0" smtClean="0"/>
              <a:t> </a:t>
            </a:r>
            <a:r>
              <a:rPr lang="de-DE" dirty="0" err="1" smtClean="0"/>
              <a:t>chäm</a:t>
            </a:r>
            <a:r>
              <a:rPr lang="de-DE" dirty="0" smtClean="0"/>
              <a:t> </a:t>
            </a:r>
            <a:r>
              <a:rPr lang="de-DE" b="1" dirty="0" err="1" smtClean="0"/>
              <a:t>ung’fähr</a:t>
            </a:r>
            <a:r>
              <a:rPr lang="de-DE" dirty="0" smtClean="0"/>
              <a:t> – ungefähr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Некоторые отличия от литературного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языка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365509" cy="4351338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err="1" smtClean="0"/>
              <a:t>ge</a:t>
            </a:r>
            <a:r>
              <a:rPr lang="en-US" i="1" dirty="0" smtClean="0"/>
              <a:t>-</a:t>
            </a: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Прилагательные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err="1" smtClean="0"/>
              <a:t>gwisse</a:t>
            </a:r>
            <a:r>
              <a:rPr lang="en-US" dirty="0" smtClean="0"/>
              <a:t> – </a:t>
            </a:r>
            <a:r>
              <a:rPr lang="en-US" dirty="0" err="1"/>
              <a:t>g</a:t>
            </a:r>
            <a:r>
              <a:rPr lang="en-US" dirty="0" err="1" smtClean="0"/>
              <a:t>ewisse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de-DE" dirty="0" err="1" smtClean="0"/>
              <a:t>gsund</a:t>
            </a:r>
            <a:r>
              <a:rPr lang="de-DE" dirty="0" smtClean="0"/>
              <a:t> – </a:t>
            </a:r>
            <a:r>
              <a:rPr lang="en-US" dirty="0" err="1" smtClean="0"/>
              <a:t>gesund</a:t>
            </a:r>
            <a:endParaRPr lang="de-DE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Наречия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de-DE" dirty="0" err="1" smtClean="0"/>
              <a:t>gnueg</a:t>
            </a:r>
            <a:r>
              <a:rPr lang="ru-RU" dirty="0" smtClean="0"/>
              <a:t>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en-US" dirty="0" err="1"/>
              <a:t>genug</a:t>
            </a:r>
            <a:r>
              <a:rPr lang="en-US" dirty="0"/>
              <a:t> </a:t>
            </a:r>
            <a:r>
              <a:rPr lang="ru-RU" dirty="0"/>
              <a:t>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1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Элизия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Эли́зия</a:t>
            </a:r>
            <a:r>
              <a:rPr lang="ru-RU" dirty="0"/>
              <a:t> (от лат. </a:t>
            </a:r>
            <a:r>
              <a:rPr lang="ru-RU" dirty="0" err="1"/>
              <a:t>ēlīsiō</a:t>
            </a:r>
            <a:r>
              <a:rPr lang="ru-RU" dirty="0"/>
              <a:t> «выдавливание», «выталкивание») в лингвистике — отпадение звука (гласного, согласного или слога) в слове или фразе с целью облегчения произношения для говорящего. 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</a:t>
            </a:r>
            <a:r>
              <a:rPr lang="en-US" b="1" u="sng" dirty="0" err="1" smtClean="0"/>
              <a:t>e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ru-RU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/>
              <a:t>gmacht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</a:t>
            </a:r>
            <a:r>
              <a:rPr lang="en-US" b="1" u="sng" dirty="0" err="1" smtClean="0"/>
              <a:t>e</a:t>
            </a:r>
            <a:r>
              <a:rPr lang="en-US" dirty="0" err="1" smtClean="0"/>
              <a:t>sung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gsund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6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Некоторые отличия от литературного языка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C</a:t>
            </a:r>
            <a:r>
              <a:rPr lang="ru-RU" sz="2400" i="1" dirty="0" err="1" smtClean="0"/>
              <a:t>огласные</a:t>
            </a:r>
            <a:r>
              <a:rPr lang="ru-RU" sz="2400" i="1" dirty="0" smtClean="0"/>
              <a:t> </a:t>
            </a:r>
            <a:endParaRPr lang="en-US" sz="2400" i="1" dirty="0" smtClean="0"/>
          </a:p>
          <a:p>
            <a:pPr marL="0" indent="0">
              <a:buNone/>
            </a:pPr>
            <a:r>
              <a:rPr lang="ru-RU" sz="2400" dirty="0" smtClean="0"/>
              <a:t>с</a:t>
            </a:r>
            <a:r>
              <a:rPr lang="en-US" sz="2400" dirty="0"/>
              <a:t>h </a:t>
            </a:r>
            <a:r>
              <a:rPr lang="en-US" sz="2400" dirty="0" smtClean="0"/>
              <a:t>→ </a:t>
            </a:r>
            <a:r>
              <a:rPr lang="en-US" sz="2400" dirty="0"/>
              <a:t>k </a:t>
            </a:r>
            <a:endParaRPr lang="ru-RU" sz="2400" dirty="0"/>
          </a:p>
          <a:p>
            <a:pPr marL="0" indent="0">
              <a:buNone/>
            </a:pPr>
            <a:r>
              <a:rPr lang="en-US" sz="2400" dirty="0" err="1" smtClean="0"/>
              <a:t>C</a:t>
            </a:r>
            <a:r>
              <a:rPr lang="de-DE" sz="2400" dirty="0" smtClean="0"/>
              <a:t>har</a:t>
            </a:r>
            <a:r>
              <a:rPr lang="en-US" sz="2400" dirty="0"/>
              <a:t>d</a:t>
            </a:r>
            <a:r>
              <a:rPr lang="de-DE" sz="2400" dirty="0" smtClean="0"/>
              <a:t>e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en-US" sz="2400" dirty="0" err="1" smtClean="0"/>
              <a:t>Karte</a:t>
            </a:r>
            <a:endParaRPr lang="ru-RU" sz="2400" dirty="0" smtClean="0"/>
          </a:p>
          <a:p>
            <a:pPr marL="0" indent="0">
              <a:buNone/>
            </a:pPr>
            <a:r>
              <a:rPr lang="de-DE" sz="2400" dirty="0" err="1" smtClean="0"/>
              <a:t>Chind</a:t>
            </a:r>
            <a:r>
              <a:rPr lang="ru-RU" sz="2400" dirty="0" smtClean="0"/>
              <a:t> –</a:t>
            </a:r>
            <a:r>
              <a:rPr lang="de-DE" sz="2400" dirty="0" smtClean="0"/>
              <a:t> Kind</a:t>
            </a:r>
            <a:endParaRPr lang="ru-RU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ch</a:t>
            </a:r>
            <a:r>
              <a:rPr lang="en-US" sz="2400" dirty="0" smtClean="0"/>
              <a:t> → t</a:t>
            </a:r>
          </a:p>
          <a:p>
            <a:pPr marL="0" indent="0">
              <a:buNone/>
            </a:pPr>
            <a:r>
              <a:rPr lang="en-US" sz="2400" u="sng" dirty="0" err="1"/>
              <a:t>i</a:t>
            </a:r>
            <a:r>
              <a:rPr lang="en-US" sz="2400" u="sng" dirty="0" err="1" smtClean="0"/>
              <a:t>sch</a:t>
            </a:r>
            <a:r>
              <a:rPr lang="en-US" sz="2400" u="sng" dirty="0" smtClean="0"/>
              <a:t> – </a:t>
            </a:r>
            <a:r>
              <a:rPr lang="en-US" sz="2400" u="sng" dirty="0" err="1" smtClean="0"/>
              <a:t>ist</a:t>
            </a:r>
            <a:r>
              <a:rPr lang="en-US" sz="2400" u="sng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 err="1" smtClean="0"/>
              <a:t>ch</a:t>
            </a:r>
            <a:r>
              <a:rPr lang="en-US" sz="2400" dirty="0" smtClean="0"/>
              <a:t> ↓</a:t>
            </a:r>
          </a:p>
          <a:p>
            <a:pPr marL="0" indent="0">
              <a:buNone/>
            </a:pPr>
            <a:r>
              <a:rPr lang="en-US" sz="2400" dirty="0"/>
              <a:t>n</a:t>
            </a:r>
            <a:r>
              <a:rPr lang="en-US" sz="2400" dirty="0" smtClean="0"/>
              <a:t>o – </a:t>
            </a:r>
            <a:r>
              <a:rPr lang="en-US" sz="2400" dirty="0" err="1" smtClean="0"/>
              <a:t>noch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u="sng" dirty="0"/>
              <a:t>i</a:t>
            </a:r>
            <a:r>
              <a:rPr lang="en-US" sz="2400" u="sng" dirty="0" smtClean="0"/>
              <a:t> – </a:t>
            </a:r>
            <a:r>
              <a:rPr lang="en-US" sz="2400" u="sng" dirty="0" err="1" smtClean="0"/>
              <a:t>ich</a:t>
            </a:r>
            <a:r>
              <a:rPr lang="en-US" sz="2400" u="sng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n</a:t>
            </a:r>
            <a:r>
              <a:rPr lang="en-US" sz="2400" dirty="0" smtClean="0"/>
              <a:t>it – </a:t>
            </a:r>
            <a:r>
              <a:rPr lang="en-US" sz="2400" dirty="0" err="1" smtClean="0"/>
              <a:t>nicht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 </a:t>
            </a:r>
            <a:r>
              <a:rPr lang="en-US" sz="2000" dirty="0"/>
              <a:t>↓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/>
              <a:t>e</a:t>
            </a:r>
            <a:r>
              <a:rPr lang="en-US" sz="2000" dirty="0" err="1" smtClean="0"/>
              <a:t>is</a:t>
            </a:r>
            <a:r>
              <a:rPr lang="en-US" sz="2000" dirty="0" smtClean="0"/>
              <a:t> – </a:t>
            </a:r>
            <a:r>
              <a:rPr lang="en-US" sz="2000" dirty="0" err="1" smtClean="0"/>
              <a:t>eins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е</a:t>
            </a:r>
            <a:r>
              <a:rPr lang="de-DE" sz="2000" dirty="0" err="1" smtClean="0"/>
              <a:t>imol</a:t>
            </a:r>
            <a:r>
              <a:rPr lang="ru-RU" sz="2000" dirty="0" smtClean="0"/>
              <a:t> – </a:t>
            </a:r>
            <a:r>
              <a:rPr lang="de-DE" sz="2000" dirty="0" smtClean="0"/>
              <a:t>einmal</a:t>
            </a:r>
            <a:endParaRPr lang="ru-RU" sz="1600" dirty="0" smtClean="0"/>
          </a:p>
          <a:p>
            <a:pPr marL="0" indent="0">
              <a:buNone/>
            </a:pPr>
            <a:r>
              <a:rPr lang="en-US" sz="2000" dirty="0" err="1" smtClean="0"/>
              <a:t>Maa</a:t>
            </a:r>
            <a:r>
              <a:rPr lang="en-US" sz="2000" dirty="0" smtClean="0"/>
              <a:t> – </a:t>
            </a:r>
            <a:r>
              <a:rPr lang="en-US" sz="2000" dirty="0" err="1" smtClean="0"/>
              <a:t>Menn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de-DE" sz="2000" dirty="0" err="1" smtClean="0"/>
              <a:t>Cheemi</a:t>
            </a:r>
            <a:r>
              <a:rPr lang="de-DE" sz="2000" dirty="0" smtClean="0"/>
              <a:t> </a:t>
            </a:r>
            <a:r>
              <a:rPr lang="ru-RU" sz="2000" dirty="0" smtClean="0"/>
              <a:t>–</a:t>
            </a:r>
            <a:r>
              <a:rPr lang="de-DE" sz="2000" i="1" dirty="0" smtClean="0"/>
              <a:t> </a:t>
            </a:r>
            <a:r>
              <a:rPr lang="de-DE" sz="2000" dirty="0" smtClean="0"/>
              <a:t>Kamin</a:t>
            </a:r>
            <a:endParaRPr lang="en-US" sz="2000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ru-RU" sz="2000" i="1" dirty="0" smtClean="0"/>
              <a:t>Гласные</a:t>
            </a:r>
            <a:endParaRPr lang="en-US" sz="2000" i="1" dirty="0"/>
          </a:p>
          <a:p>
            <a:pPr marL="0" indent="0">
              <a:buNone/>
            </a:pPr>
            <a:r>
              <a:rPr lang="ru-RU" sz="2000" dirty="0" smtClean="0"/>
              <a:t>Сочетание </a:t>
            </a:r>
            <a:r>
              <a:rPr lang="en-US" sz="2000" dirty="0" err="1" smtClean="0"/>
              <a:t>ei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err="1"/>
              <a:t>s</a:t>
            </a:r>
            <a:r>
              <a:rPr lang="en-US" sz="2000" dirty="0" err="1" smtClean="0"/>
              <a:t>i</a:t>
            </a:r>
            <a:r>
              <a:rPr lang="en-US" sz="2000" dirty="0" smtClean="0"/>
              <a:t> – </a:t>
            </a:r>
            <a:r>
              <a:rPr lang="en-US" sz="2000" dirty="0" err="1" smtClean="0"/>
              <a:t>sie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i – </a:t>
            </a:r>
            <a:r>
              <a:rPr lang="en-US" sz="2000" dirty="0" err="1" smtClean="0"/>
              <a:t>bei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Zit – </a:t>
            </a:r>
            <a:r>
              <a:rPr lang="en-US" sz="2000" dirty="0" err="1"/>
              <a:t>Zeit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 err="1" smtClean="0"/>
              <a:t>Arbet</a:t>
            </a:r>
            <a:r>
              <a:rPr lang="en-US" sz="2000" dirty="0" smtClean="0"/>
              <a:t> – </a:t>
            </a:r>
            <a:r>
              <a:rPr lang="en-US" sz="2000" dirty="0" err="1" smtClean="0"/>
              <a:t>Arbeit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54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Слияние местоимений с другими частями речи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7673"/>
            <a:ext cx="10515600" cy="493929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Предлог</a:t>
            </a:r>
          </a:p>
          <a:p>
            <a:pPr marL="0" indent="0">
              <a:buNone/>
            </a:pPr>
            <a:r>
              <a:rPr lang="de-DE" dirty="0" err="1" smtClean="0"/>
              <a:t>Uffem</a:t>
            </a:r>
            <a:r>
              <a:rPr lang="ru-RU" dirty="0" smtClean="0"/>
              <a:t> – </a:t>
            </a:r>
            <a:r>
              <a:rPr lang="de-DE" dirty="0" smtClean="0"/>
              <a:t>auf ihm</a:t>
            </a:r>
            <a:endParaRPr lang="de-DE" dirty="0"/>
          </a:p>
          <a:p>
            <a:pPr marL="0" indent="0">
              <a:buNone/>
            </a:pPr>
            <a:r>
              <a:rPr lang="de-DE" dirty="0" err="1" smtClean="0"/>
              <a:t>Uffeme</a:t>
            </a:r>
            <a:r>
              <a:rPr lang="ru-RU" dirty="0" smtClean="0"/>
              <a:t> – </a:t>
            </a:r>
            <a:r>
              <a:rPr lang="de-DE" dirty="0" smtClean="0"/>
              <a:t>auf einem</a:t>
            </a:r>
            <a:endParaRPr lang="ru-RU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Союзы</a:t>
            </a:r>
            <a:endParaRPr lang="ru-RU" i="1" dirty="0"/>
          </a:p>
          <a:p>
            <a:pPr marL="0" indent="0">
              <a:buNone/>
            </a:pPr>
            <a:r>
              <a:rPr lang="de-DE" dirty="0" err="1" smtClean="0"/>
              <a:t>Woni</a:t>
            </a:r>
            <a:r>
              <a:rPr lang="ru-RU" dirty="0" smtClean="0"/>
              <a:t> – </a:t>
            </a:r>
            <a:r>
              <a:rPr lang="de-DE" dirty="0" smtClean="0"/>
              <a:t>wo ich</a:t>
            </a:r>
            <a:endParaRPr lang="de-DE" dirty="0"/>
          </a:p>
          <a:p>
            <a:pPr marL="0" indent="0">
              <a:buNone/>
            </a:pPr>
            <a:r>
              <a:rPr lang="de-DE" dirty="0" err="1" smtClean="0"/>
              <a:t>Wennd</a:t>
            </a:r>
            <a:r>
              <a:rPr lang="de-DE" dirty="0" smtClean="0"/>
              <a:t>’</a:t>
            </a:r>
            <a:r>
              <a:rPr lang="ru-RU" dirty="0" smtClean="0"/>
              <a:t>/</a:t>
            </a:r>
            <a:r>
              <a:rPr lang="en-US" dirty="0" smtClean="0"/>
              <a:t>w</a:t>
            </a:r>
            <a:r>
              <a:rPr lang="de-DE" dirty="0" err="1"/>
              <a:t>ennde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de-DE" dirty="0" smtClean="0"/>
              <a:t>wenn </a:t>
            </a:r>
            <a:r>
              <a:rPr lang="de-DE" dirty="0"/>
              <a:t>du</a:t>
            </a:r>
          </a:p>
          <a:p>
            <a:pPr marL="0" indent="0">
              <a:buNone/>
            </a:pPr>
            <a:r>
              <a:rPr lang="de-DE" dirty="0" err="1"/>
              <a:t>Wemme</a:t>
            </a:r>
            <a:r>
              <a:rPr lang="de-DE" dirty="0"/>
              <a:t> </a:t>
            </a:r>
            <a:r>
              <a:rPr lang="de-DE" dirty="0" smtClean="0"/>
              <a:t>– wenn man</a:t>
            </a:r>
            <a:endParaRPr lang="de-DE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Глаголы</a:t>
            </a:r>
          </a:p>
          <a:p>
            <a:pPr marL="0" indent="0">
              <a:buNone/>
            </a:pPr>
            <a:r>
              <a:rPr lang="en-US" i="1" dirty="0" err="1" smtClean="0"/>
              <a:t>sagen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S</a:t>
            </a:r>
            <a:r>
              <a:rPr lang="de-DE" dirty="0" err="1" smtClean="0"/>
              <a:t>agi</a:t>
            </a:r>
            <a:r>
              <a:rPr lang="de-DE" dirty="0" smtClean="0"/>
              <a:t> – sage ich</a:t>
            </a:r>
            <a:endParaRPr lang="ru-RU" dirty="0" smtClean="0"/>
          </a:p>
          <a:p>
            <a:pPr marL="0" indent="0">
              <a:buNone/>
            </a:pPr>
            <a:r>
              <a:rPr lang="de-DE" dirty="0" err="1" smtClean="0"/>
              <a:t>Sagmer</a:t>
            </a:r>
            <a:r>
              <a:rPr lang="ru-RU" dirty="0" smtClean="0"/>
              <a:t> – </a:t>
            </a:r>
            <a:r>
              <a:rPr lang="de-DE" dirty="0" smtClean="0"/>
              <a:t>sage mir</a:t>
            </a:r>
            <a:endParaRPr lang="de-DE" dirty="0"/>
          </a:p>
          <a:p>
            <a:pPr marL="0" indent="0">
              <a:buNone/>
            </a:pPr>
            <a:r>
              <a:rPr lang="de-DE" dirty="0" err="1" smtClean="0"/>
              <a:t>Sagider</a:t>
            </a:r>
            <a:r>
              <a:rPr lang="de-DE" dirty="0" smtClean="0"/>
              <a:t> – sage </a:t>
            </a:r>
            <a:r>
              <a:rPr lang="de-DE" dirty="0"/>
              <a:t>ich </a:t>
            </a:r>
            <a:r>
              <a:rPr lang="de-DE" dirty="0" smtClean="0"/>
              <a:t>dir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de-DE" i="1" dirty="0" smtClean="0"/>
              <a:t>denken</a:t>
            </a:r>
          </a:p>
          <a:p>
            <a:pPr marL="0" indent="0">
              <a:buNone/>
            </a:pPr>
            <a:r>
              <a:rPr lang="de-DE" dirty="0" err="1"/>
              <a:t>Denkder</a:t>
            </a:r>
            <a:r>
              <a:rPr lang="de-DE" dirty="0"/>
              <a:t> </a:t>
            </a:r>
            <a:r>
              <a:rPr lang="de-DE" dirty="0" smtClean="0"/>
              <a:t>– denke dir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02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Избыточность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Дифтонги </a:t>
            </a:r>
          </a:p>
          <a:p>
            <a:pPr marL="0" indent="0">
              <a:buNone/>
            </a:pPr>
            <a:r>
              <a:rPr lang="en-US" dirty="0" err="1"/>
              <a:t>g</a:t>
            </a:r>
            <a:r>
              <a:rPr lang="en-US" b="1" u="sng" dirty="0" err="1" smtClean="0"/>
              <a:t>ue</a:t>
            </a:r>
            <a:r>
              <a:rPr lang="en-US" dirty="0" err="1" smtClean="0"/>
              <a:t>t</a:t>
            </a:r>
            <a:r>
              <a:rPr lang="en-US" dirty="0" smtClean="0"/>
              <a:t> – gut </a:t>
            </a:r>
          </a:p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n</a:t>
            </a:r>
            <a:r>
              <a:rPr lang="en-US" b="1" u="sng" dirty="0" err="1" smtClean="0"/>
              <a:t>ue</a:t>
            </a:r>
            <a:r>
              <a:rPr lang="en-US" dirty="0" err="1" smtClean="0"/>
              <a:t>g</a:t>
            </a:r>
            <a:r>
              <a:rPr lang="en-US" dirty="0" smtClean="0"/>
              <a:t> – </a:t>
            </a:r>
            <a:r>
              <a:rPr lang="en-US" dirty="0" err="1" smtClean="0"/>
              <a:t>genug</a:t>
            </a:r>
            <a:endParaRPr lang="ru-RU" dirty="0" smtClean="0"/>
          </a:p>
          <a:p>
            <a:pPr marL="0" indent="0">
              <a:buNone/>
            </a:pPr>
            <a:r>
              <a:rPr lang="de-DE" dirty="0" err="1" smtClean="0"/>
              <a:t>Ch</a:t>
            </a:r>
            <a:r>
              <a:rPr lang="de-DE" b="1" u="sng" dirty="0" err="1" smtClean="0"/>
              <a:t>ee</a:t>
            </a:r>
            <a:r>
              <a:rPr lang="de-DE" dirty="0" err="1" smtClean="0"/>
              <a:t>mi</a:t>
            </a:r>
            <a:r>
              <a:rPr lang="ru-RU" dirty="0" smtClean="0"/>
              <a:t> – </a:t>
            </a:r>
            <a:r>
              <a:rPr lang="de-DE" dirty="0" smtClean="0"/>
              <a:t>Kamin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Трифтонги</a:t>
            </a:r>
          </a:p>
          <a:p>
            <a:pPr marL="0" indent="0">
              <a:buNone/>
            </a:pPr>
            <a:r>
              <a:rPr lang="de-DE" dirty="0" smtClean="0"/>
              <a:t>u</a:t>
            </a:r>
            <a:r>
              <a:rPr lang="ru-RU" dirty="0"/>
              <a:t>/</a:t>
            </a:r>
            <a:r>
              <a:rPr lang="de-DE" dirty="0" smtClean="0"/>
              <a:t>ü</a:t>
            </a:r>
            <a:r>
              <a:rPr lang="ru-RU" dirty="0" smtClean="0"/>
              <a:t> </a:t>
            </a:r>
            <a:r>
              <a:rPr lang="ru-RU" dirty="0"/>
              <a:t>перед</a:t>
            </a:r>
            <a:r>
              <a:rPr lang="en-US" dirty="0"/>
              <a:t> </a:t>
            </a:r>
            <a:r>
              <a:rPr lang="en-US" dirty="0" smtClean="0"/>
              <a:t>h</a:t>
            </a:r>
            <a:r>
              <a:rPr lang="ru-RU" dirty="0" smtClean="0"/>
              <a:t>/</a:t>
            </a:r>
            <a:r>
              <a:rPr lang="en-US" dirty="0" err="1" smtClean="0"/>
              <a:t>ch</a:t>
            </a:r>
            <a:endParaRPr lang="ru-RU" dirty="0"/>
          </a:p>
          <a:p>
            <a:pPr marL="0" indent="0">
              <a:buNone/>
            </a:pPr>
            <a:r>
              <a:rPr lang="de-DE" dirty="0" err="1" smtClean="0"/>
              <a:t>fr</a:t>
            </a:r>
            <a:r>
              <a:rPr lang="de-DE" b="1" u="sng" dirty="0" err="1" smtClean="0"/>
              <a:t>üei</a:t>
            </a:r>
            <a:r>
              <a:rPr lang="de-DE" dirty="0" err="1" smtClean="0"/>
              <a:t>h</a:t>
            </a:r>
            <a:r>
              <a:rPr lang="ru-RU" dirty="0" smtClean="0"/>
              <a:t> – </a:t>
            </a:r>
            <a:r>
              <a:rPr lang="de-DE" dirty="0" smtClean="0"/>
              <a:t>frühe</a:t>
            </a:r>
          </a:p>
          <a:p>
            <a:pPr marL="0" indent="0">
              <a:buNone/>
            </a:pPr>
            <a:r>
              <a:rPr lang="de-DE" dirty="0" err="1"/>
              <a:t>r</a:t>
            </a:r>
            <a:r>
              <a:rPr lang="de-DE" b="1" u="sng" dirty="0" err="1" smtClean="0"/>
              <a:t>üei</a:t>
            </a:r>
            <a:r>
              <a:rPr lang="de-DE" dirty="0" err="1" smtClean="0"/>
              <a:t>hig</a:t>
            </a:r>
            <a:r>
              <a:rPr lang="de-DE" dirty="0" smtClean="0"/>
              <a:t> – ruhig </a:t>
            </a:r>
          </a:p>
          <a:p>
            <a:pPr marL="0" indent="0">
              <a:buNone/>
            </a:pPr>
            <a:r>
              <a:rPr lang="de-DE" dirty="0" err="1" smtClean="0"/>
              <a:t>Ch</a:t>
            </a:r>
            <a:r>
              <a:rPr lang="de-DE" b="1" u="sng" dirty="0" err="1" smtClean="0"/>
              <a:t>ueä</a:t>
            </a:r>
            <a:r>
              <a:rPr lang="de-DE" dirty="0" err="1" smtClean="0"/>
              <a:t>che</a:t>
            </a:r>
            <a:r>
              <a:rPr lang="de-DE" dirty="0" smtClean="0"/>
              <a:t> – </a:t>
            </a:r>
            <a:r>
              <a:rPr lang="de-DE" dirty="0" err="1" smtClean="0"/>
              <a:t>Kuhen</a:t>
            </a:r>
            <a:r>
              <a:rPr lang="de-DE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311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de-DE" dirty="0" err="1" smtClean="0">
                <a:solidFill>
                  <a:schemeClr val="accent5">
                    <a:lumMod val="50000"/>
                  </a:schemeClr>
                </a:solidFill>
              </a:rPr>
              <a:t>ür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 Wenige.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Для немногих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1" y="1450176"/>
            <a:ext cx="4886325" cy="42999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76" y="668222"/>
            <a:ext cx="4060815" cy="508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019" y="6065900"/>
            <a:ext cx="43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Швабия (917-1268)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41657" y="6065900"/>
            <a:ext cx="406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Императрица Александра Фёдоровна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6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2219</Words>
  <Application>Microsoft Office PowerPoint</Application>
  <PresentationFormat>Широкоэкранный</PresentationFormat>
  <Paragraphs>371</Paragraphs>
  <Slides>28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Почему алеманнский? </vt:lpstr>
      <vt:lpstr>Некоторые отличия от литературного языка </vt:lpstr>
      <vt:lpstr>Некоторые отличия от литературного языка </vt:lpstr>
      <vt:lpstr>Элизия</vt:lpstr>
      <vt:lpstr>Некоторые отличия от литературного языка</vt:lpstr>
      <vt:lpstr>Слияние местоимений с другими частями речи </vt:lpstr>
      <vt:lpstr>Избыточность</vt:lpstr>
      <vt:lpstr>Für Wenige. Для немногих </vt:lpstr>
      <vt:lpstr>Сравнение профилей ударности И.П. Гебеля и В.А. Жуковского. Я4</vt:lpstr>
      <vt:lpstr>Der Sommerabend/Летний вечер</vt:lpstr>
      <vt:lpstr>Der Sommerabend/Летний вечер. Формы</vt:lpstr>
      <vt:lpstr>Der Morgen-Stern/Утренняя звезда</vt:lpstr>
      <vt:lpstr>Der Morgen-Stern/Утренняя звезда. Формы</vt:lpstr>
      <vt:lpstr>Der Morgen-Stern/Утренняя звезда. Формы</vt:lpstr>
      <vt:lpstr>Сравнение профилей ударности И.П. Гебеля и В.А. Жуковского. Я5</vt:lpstr>
      <vt:lpstr>Die Vergänglichkeit/Тленность</vt:lpstr>
      <vt:lpstr>Die Vergänglichkeit/Тленность. Формы</vt:lpstr>
      <vt:lpstr>Der Wächter in der Mitternacht/Деревенский сторож в полночь </vt:lpstr>
      <vt:lpstr>Вставные фрагменты </vt:lpstr>
      <vt:lpstr>Wächterruf</vt:lpstr>
      <vt:lpstr>Wächterruf</vt:lpstr>
      <vt:lpstr>Вставные фрагменты </vt:lpstr>
      <vt:lpstr>Wächterruf</vt:lpstr>
      <vt:lpstr>Выводы</vt:lpstr>
      <vt:lpstr>Список использованной литературы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ритмики текстов И.П. Гебеля и их переводов, сделанных В.А. Жуковским</dc:title>
  <dc:creator>Диана Романова</dc:creator>
  <cp:lastModifiedBy>Диана Романова</cp:lastModifiedBy>
  <cp:revision>73</cp:revision>
  <dcterms:created xsi:type="dcterms:W3CDTF">2020-04-23T17:21:55Z</dcterms:created>
  <dcterms:modified xsi:type="dcterms:W3CDTF">2020-09-11T18:54:58Z</dcterms:modified>
</cp:coreProperties>
</file>