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1" r:id="rId3"/>
    <p:sldId id="257" r:id="rId4"/>
    <p:sldId id="258" r:id="rId5"/>
    <p:sldId id="260" r:id="rId6"/>
    <p:sldId id="272" r:id="rId7"/>
    <p:sldId id="273" r:id="rId8"/>
    <p:sldId id="261" r:id="rId9"/>
    <p:sldId id="263" r:id="rId10"/>
    <p:sldId id="264" r:id="rId11"/>
    <p:sldId id="259" r:id="rId12"/>
    <p:sldId id="265" r:id="rId13"/>
    <p:sldId id="275" r:id="rId14"/>
    <p:sldId id="276" r:id="rId15"/>
    <p:sldId id="277" r:id="rId16"/>
    <p:sldId id="278" r:id="rId17"/>
    <p:sldId id="266" r:id="rId18"/>
    <p:sldId id="283" r:id="rId19"/>
    <p:sldId id="284" r:id="rId20"/>
    <p:sldId id="285" r:id="rId21"/>
    <p:sldId id="281" r:id="rId22"/>
    <p:sldId id="286" r:id="rId23"/>
    <p:sldId id="287" r:id="rId24"/>
    <p:sldId id="28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87;&#1080;&#1089;&#1100;&#1084;&#1077;&#1085;&#1085;&#1099;&#1077;%20&#1088;&#1072;&#1073;&#1086;&#1090;&#1099;%20&#1042;&#1064;&#1069;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AppData\Roaming\Microsoft\Excel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%20(version%201)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50;&#1085;&#1080;&#1075;&#1072;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88;&#1091;&#1089;&#1073;&#1077;&#1083;&#1086;&#1088;&#1091;&#1089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87;&#1080;&#1089;&#1100;&#1084;&#1077;&#1085;&#1085;&#1099;&#1077;%20&#1088;&#1072;&#1073;&#1086;&#1090;&#1099;%20&#1042;&#1064;&#1069;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87;&#1080;&#1089;&#1100;&#1084;&#1077;&#1085;&#1085;&#1099;&#1077;%20&#1088;&#1072;&#1073;&#1086;&#1090;&#1099;%20&#1042;&#1064;&#1069;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ownloads\Dannye_posle_vosstanovlenia_raboch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Desktop\&#1073;&#1086;&#1075;&#1076;&#1072;&#1085;&#1086;&#1074;&#1080;&#1095;%20&#1089;&#1082;&#1086;&#1083;&#1100;&#1082;&#1086;%20&#1084;&#1086;&#1078;&#1085;&#108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AppData\Roaming\Microsoft\Excel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AppData\Roaming\Microsoft\Excel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96;&#1072;\AppData\Roaming\Microsoft\Excel\&#1073;&#1086;&#1075;&#1076;&#1072;&#1085;&#1086;&#1074;&#1080;&#1095;%20&#1074;&#1103;&#1085;&#1086;&#1082;%201(&#1040;&#1074;&#1090;&#1086;&#1084;&#1072;&#1090;&#1080;&#1095;&#1077;&#1089;&#1082;&#1080;&#1042;&#1086;&#1089;&#1089;&#1090;&#1072;&#1085;&#1086;&#1074;&#1083;&#1077;&#1085;&#1086;)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74;&#1072;\Desktop\&#1050;&#1091;&#1088;&#1089;&#1086;&#1074;&#1072;&#1103;%20&#1088;&#1072;&#1073;&#1086;&#1090;&#1072;\&#1050;&#1085;&#1080;&#1075;&#1072;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Sheet1!$C$100</c:f>
              <c:strCache>
                <c:ptCount val="1"/>
                <c:pt idx="0">
                  <c:v>Четырёхстопные ямбы Богдановича на белорусском языке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Sheet1!$D$99:$G$99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Sheet1!$D$100:$G$100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3-4382-BD9A-45A683B61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632048"/>
        <c:axId val="508632376"/>
      </c:barChart>
      <c:catAx>
        <c:axId val="50863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632376"/>
        <c:crosses val="autoZero"/>
        <c:auto val="1"/>
        <c:lblAlgn val="ctr"/>
        <c:lblOffset val="100"/>
        <c:noMultiLvlLbl val="0"/>
      </c:catAx>
      <c:valAx>
        <c:axId val="508632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63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ЯМ</a:t>
            </a:r>
            <a:r>
              <a:rPr lang="ru-RU" baseline="0" dirty="0"/>
              <a:t> и РМ</a:t>
            </a:r>
            <a:r>
              <a:rPr lang="ru-RU" dirty="0"/>
              <a:t> Пушкина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ЯМ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Лист1!$D$3:$G$3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Лист1!$D$4:$G$4</c:f>
              <c:numCache>
                <c:formatCode>General</c:formatCode>
                <c:ptCount val="4"/>
                <c:pt idx="0">
                  <c:v>0.79</c:v>
                </c:pt>
                <c:pt idx="1">
                  <c:v>0.61</c:v>
                </c:pt>
                <c:pt idx="2">
                  <c:v>0.438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DD-4548-A85E-67DB542E48BE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РМ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Лист1!$D$3:$G$3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Лист1!$D$5:$G$5</c:f>
              <c:numCache>
                <c:formatCode>General</c:formatCode>
                <c:ptCount val="4"/>
                <c:pt idx="0">
                  <c:v>0.75</c:v>
                </c:pt>
                <c:pt idx="1">
                  <c:v>0.73</c:v>
                </c:pt>
                <c:pt idx="2">
                  <c:v>0.372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DD-4548-A85E-67DB542E4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490144"/>
        <c:axId val="518489488"/>
      </c:lineChart>
      <c:catAx>
        <c:axId val="5184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489488"/>
        <c:crosses val="autoZero"/>
        <c:auto val="1"/>
        <c:lblAlgn val="ctr"/>
        <c:lblOffset val="100"/>
        <c:noMultiLvlLbl val="0"/>
      </c:catAx>
      <c:valAx>
        <c:axId val="518489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4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ЯМ и РМ Богдановича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Sheet1!$I$101</c:f>
              <c:strCache>
                <c:ptCount val="1"/>
                <c:pt idx="0">
                  <c:v>ЯМ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Sheet1!$J$100:$M$100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Sheet1!$J$101:$M$101</c:f>
              <c:numCache>
                <c:formatCode>General</c:formatCode>
                <c:ptCount val="4"/>
                <c:pt idx="0">
                  <c:v>0.748</c:v>
                </c:pt>
                <c:pt idx="1">
                  <c:v>0.6</c:v>
                </c:pt>
                <c:pt idx="2">
                  <c:v>0.38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03-44F2-8567-7171ECE36B43}"/>
            </c:ext>
          </c:extLst>
        </c:ser>
        <c:ser>
          <c:idx val="1"/>
          <c:order val="1"/>
          <c:tx>
            <c:strRef>
              <c:f>Sheet1!$I$102</c:f>
              <c:strCache>
                <c:ptCount val="1"/>
                <c:pt idx="0">
                  <c:v>РМ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Sheet1!$J$100:$M$100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Sheet1!$J$102:$M$102</c:f>
              <c:numCache>
                <c:formatCode>General</c:formatCode>
                <c:ptCount val="4"/>
                <c:pt idx="0">
                  <c:v>0.68</c:v>
                </c:pt>
                <c:pt idx="1">
                  <c:v>0.67</c:v>
                </c:pt>
                <c:pt idx="2">
                  <c:v>0.41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03-44F2-8567-7171ECE36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835712"/>
        <c:axId val="493836040"/>
      </c:lineChart>
      <c:catAx>
        <c:axId val="4938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836040"/>
        <c:crosses val="autoZero"/>
        <c:auto val="1"/>
        <c:lblAlgn val="ctr"/>
        <c:lblOffset val="100"/>
        <c:noMultiLvlLbl val="0"/>
      </c:catAx>
      <c:valAx>
        <c:axId val="493836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83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Лист1!$E$60</c:f>
              <c:strCache>
                <c:ptCount val="1"/>
                <c:pt idx="0">
                  <c:v>РМ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Лист1!$F$59:$I$59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Лист1!$F$60:$I$60</c:f>
              <c:numCache>
                <c:formatCode>General</c:formatCode>
                <c:ptCount val="4"/>
                <c:pt idx="0">
                  <c:v>0.71</c:v>
                </c:pt>
                <c:pt idx="1">
                  <c:v>0.72</c:v>
                </c:pt>
                <c:pt idx="2">
                  <c:v>0.41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01-4D7E-A59A-F18A3C6DC75C}"/>
            </c:ext>
          </c:extLst>
        </c:ser>
        <c:ser>
          <c:idx val="1"/>
          <c:order val="1"/>
          <c:tx>
            <c:strRef>
              <c:f>Лист1!$E$61</c:f>
              <c:strCache>
                <c:ptCount val="1"/>
                <c:pt idx="0">
                  <c:v>РМ Пушкин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Лист1!$F$59:$I$59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Лист1!$F$61:$I$61</c:f>
              <c:numCache>
                <c:formatCode>General</c:formatCode>
                <c:ptCount val="4"/>
                <c:pt idx="0">
                  <c:v>0.76</c:v>
                </c:pt>
                <c:pt idx="1">
                  <c:v>0.73</c:v>
                </c:pt>
                <c:pt idx="2">
                  <c:v>0.37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01-4D7E-A59A-F18A3C6DC75C}"/>
            </c:ext>
          </c:extLst>
        </c:ser>
        <c:ser>
          <c:idx val="2"/>
          <c:order val="2"/>
          <c:tx>
            <c:strRef>
              <c:f>Лист1!$E$62</c:f>
              <c:strCache>
                <c:ptCount val="1"/>
                <c:pt idx="0">
                  <c:v>Я4 Богданович (бел.)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Лист1!$F$59:$I$59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Лист1!$F$62:$I$62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01-4D7E-A59A-F18A3C6DC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732032"/>
        <c:axId val="431737936"/>
      </c:lineChart>
      <c:catAx>
        <c:axId val="4317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1737936"/>
        <c:crosses val="autoZero"/>
        <c:auto val="1"/>
        <c:lblAlgn val="ctr"/>
        <c:lblOffset val="100"/>
        <c:noMultiLvlLbl val="0"/>
      </c:catAx>
      <c:valAx>
        <c:axId val="431737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173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Оригинал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Лист1!$A$21:$A$24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Лист1!$B$21:$B$24</c:f>
              <c:numCache>
                <c:formatCode>General</c:formatCode>
                <c:ptCount val="4"/>
                <c:pt idx="0">
                  <c:v>0.83</c:v>
                </c:pt>
                <c:pt idx="1">
                  <c:v>0.88</c:v>
                </c:pt>
                <c:pt idx="2">
                  <c:v>0.55000000000000004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1-4E8A-AEBC-47840ADD0AAC}"/>
            </c:ext>
          </c:extLst>
        </c:ser>
        <c:ser>
          <c:idx val="1"/>
          <c:order val="1"/>
          <c:tx>
            <c:strRef>
              <c:f>Лист1!$C$20</c:f>
              <c:strCache>
                <c:ptCount val="1"/>
                <c:pt idx="0">
                  <c:v>Переводы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Лист1!$A$21:$A$24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Лист1!$C$21:$C$24</c:f>
              <c:numCache>
                <c:formatCode>General</c:formatCode>
                <c:ptCount val="4"/>
                <c:pt idx="0">
                  <c:v>0.84</c:v>
                </c:pt>
                <c:pt idx="1">
                  <c:v>0.92</c:v>
                </c:pt>
                <c:pt idx="2">
                  <c:v>0.52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51-4E8A-AEBC-47840ADD0A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55626576"/>
        <c:axId val="1455626992"/>
      </c:lineChart>
      <c:catAx>
        <c:axId val="14556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626992"/>
        <c:crosses val="autoZero"/>
        <c:auto val="1"/>
        <c:lblAlgn val="ctr"/>
        <c:lblOffset val="100"/>
        <c:noMultiLvlLbl val="0"/>
      </c:catAx>
      <c:valAx>
        <c:axId val="1455626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62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Перевод Богдановича стихотворения "</a:t>
            </a:r>
            <a:r>
              <a:rPr lang="en-US" dirty="0"/>
              <a:t>Der </a:t>
            </a:r>
            <a:r>
              <a:rPr lang="en-US" dirty="0" err="1"/>
              <a:t>Asra</a:t>
            </a:r>
            <a:r>
              <a:rPr lang="ru-RU" dirty="0"/>
              <a:t>" Гейне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Sheet1!$L$187</c:f>
              <c:strCache>
                <c:ptCount val="1"/>
                <c:pt idx="0">
                  <c:v>Азра (1909)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Sheet1!$M$186:$P$186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Sheet1!$M$187:$P$187</c:f>
              <c:numCache>
                <c:formatCode>General</c:formatCode>
                <c:ptCount val="4"/>
                <c:pt idx="0">
                  <c:v>0.312</c:v>
                </c:pt>
                <c:pt idx="1">
                  <c:v>0.93700000000000006</c:v>
                </c:pt>
                <c:pt idx="2">
                  <c:v>0.625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0-4895-A008-21EBB5B9A91D}"/>
            </c:ext>
          </c:extLst>
        </c:ser>
        <c:ser>
          <c:idx val="1"/>
          <c:order val="1"/>
          <c:tx>
            <c:strRef>
              <c:f>Sheet1!$L$188</c:f>
              <c:strCache>
                <c:ptCount val="1"/>
                <c:pt idx="0">
                  <c:v>Der Asra (1851)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Sheet1!$M$186:$P$186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Sheet1!$M$188:$P$188</c:f>
              <c:numCache>
                <c:formatCode>General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0.93700000000000006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0-4895-A008-21EBB5B9A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713352"/>
        <c:axId val="226714336"/>
      </c:lineChart>
      <c:catAx>
        <c:axId val="22671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714336"/>
        <c:crosses val="autoZero"/>
        <c:auto val="1"/>
        <c:lblAlgn val="ctr"/>
        <c:lblOffset val="100"/>
        <c:noMultiLvlLbl val="0"/>
      </c:catAx>
      <c:valAx>
        <c:axId val="226714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71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Перевод Богдановича стихотворения "</a:t>
            </a:r>
            <a:r>
              <a:rPr lang="en-US"/>
              <a:t>Heinrich</a:t>
            </a:r>
            <a:r>
              <a:rPr lang="ru-RU"/>
              <a:t>" Гейне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Sheet1!$I$88</c:f>
              <c:strCache>
                <c:ptCount val="1"/>
                <c:pt idx="0">
                  <c:v>Генрых (1909)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Sheet1!$J$87:$M$87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Sheet1!$J$88:$M$88</c:f>
              <c:numCache>
                <c:formatCode>General</c:formatCode>
                <c:ptCount val="4"/>
                <c:pt idx="0">
                  <c:v>0.5</c:v>
                </c:pt>
                <c:pt idx="1">
                  <c:v>0.95799999999999996</c:v>
                </c:pt>
                <c:pt idx="2">
                  <c:v>0.7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B-4ED7-94D7-2AB81AA2BEDA}"/>
            </c:ext>
          </c:extLst>
        </c:ser>
        <c:ser>
          <c:idx val="1"/>
          <c:order val="1"/>
          <c:tx>
            <c:strRef>
              <c:f>Sheet1!$I$89</c:f>
              <c:strCache>
                <c:ptCount val="1"/>
                <c:pt idx="0">
                  <c:v>Heinrich (1844)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Sheet1!$J$87:$M$87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Sheet1!$J$89:$M$89</c:f>
              <c:numCache>
                <c:formatCode>General</c:formatCode>
                <c:ptCount val="4"/>
                <c:pt idx="0">
                  <c:v>0.33300000000000002</c:v>
                </c:pt>
                <c:pt idx="1">
                  <c:v>1</c:v>
                </c:pt>
                <c:pt idx="2">
                  <c:v>0.75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B-4ED7-94D7-2AB81AA2B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764584"/>
        <c:axId val="541763272"/>
      </c:lineChart>
      <c:catAx>
        <c:axId val="54176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763272"/>
        <c:crosses val="autoZero"/>
        <c:auto val="1"/>
        <c:lblAlgn val="ctr"/>
        <c:lblOffset val="100"/>
        <c:noMultiLvlLbl val="0"/>
      </c:catAx>
      <c:valAx>
        <c:axId val="541763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76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'бел+русс'!$B$15</c:f>
              <c:strCache>
                <c:ptCount val="1"/>
                <c:pt idx="0">
                  <c:v>Первый период, XIX век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'бел+русс'!$C$14:$F$14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'бел+русс'!$C$15:$F$15</c:f>
              <c:numCache>
                <c:formatCode>General</c:formatCode>
                <c:ptCount val="4"/>
                <c:pt idx="0">
                  <c:v>0.85</c:v>
                </c:pt>
                <c:pt idx="1">
                  <c:v>0.94</c:v>
                </c:pt>
                <c:pt idx="2">
                  <c:v>0.52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A-4EFF-98BC-3929CBE025FC}"/>
            </c:ext>
          </c:extLst>
        </c:ser>
        <c:ser>
          <c:idx val="1"/>
          <c:order val="1"/>
          <c:tx>
            <c:strRef>
              <c:f>'бел+русс'!$B$16</c:f>
              <c:strCache>
                <c:ptCount val="1"/>
                <c:pt idx="0">
                  <c:v>Второй период, 00-30-е ХХ века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'бел+русс'!$C$14:$F$14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'бел+русс'!$C$16:$F$16</c:f>
              <c:numCache>
                <c:formatCode>General</c:formatCode>
                <c:ptCount val="4"/>
                <c:pt idx="0">
                  <c:v>0.83</c:v>
                </c:pt>
                <c:pt idx="1">
                  <c:v>0.97</c:v>
                </c:pt>
                <c:pt idx="2">
                  <c:v>0.43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A-4EFF-98BC-3929CBE025FC}"/>
            </c:ext>
          </c:extLst>
        </c:ser>
        <c:ser>
          <c:idx val="2"/>
          <c:order val="2"/>
          <c:tx>
            <c:strRef>
              <c:f>'бел+русс'!$B$17</c:f>
              <c:strCache>
                <c:ptCount val="1"/>
                <c:pt idx="0">
                  <c:v>Третий период, 40-90-е ХХ века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'бел+русс'!$C$14:$F$14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'бел+русс'!$C$17:$F$17</c:f>
              <c:numCache>
                <c:formatCode>General</c:formatCode>
                <c:ptCount val="4"/>
                <c:pt idx="0">
                  <c:v>0.9</c:v>
                </c:pt>
                <c:pt idx="1">
                  <c:v>0.81</c:v>
                </c:pt>
                <c:pt idx="2">
                  <c:v>0.61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9A-4EFF-98BC-3929CBE02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262952"/>
        <c:axId val="488271152"/>
      </c:lineChart>
      <c:catAx>
        <c:axId val="48826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271152"/>
        <c:crosses val="autoZero"/>
        <c:auto val="1"/>
        <c:lblAlgn val="ctr"/>
        <c:lblOffset val="100"/>
        <c:noMultiLvlLbl val="0"/>
      </c:catAx>
      <c:valAx>
        <c:axId val="488271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26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трёх периодов развития белорусского Я4 и реального стиха Богдановича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Лист1!$T$16</c:f>
              <c:strCache>
                <c:ptCount val="1"/>
                <c:pt idx="0">
                  <c:v>Первый период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Лист1!$U$16:$X$16</c:f>
              <c:numCache>
                <c:formatCode>General</c:formatCode>
                <c:ptCount val="4"/>
                <c:pt idx="0">
                  <c:v>0.85</c:v>
                </c:pt>
                <c:pt idx="1">
                  <c:v>0.94</c:v>
                </c:pt>
                <c:pt idx="2">
                  <c:v>0.52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B0-47EE-91C6-A13153625ACC}"/>
            </c:ext>
          </c:extLst>
        </c:ser>
        <c:ser>
          <c:idx val="1"/>
          <c:order val="1"/>
          <c:tx>
            <c:strRef>
              <c:f>Лист1!$T$17</c:f>
              <c:strCache>
                <c:ptCount val="1"/>
                <c:pt idx="0">
                  <c:v>Второй период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Лист1!$U$17:$X$17</c:f>
              <c:numCache>
                <c:formatCode>General</c:formatCode>
                <c:ptCount val="4"/>
                <c:pt idx="0">
                  <c:v>0.83</c:v>
                </c:pt>
                <c:pt idx="1">
                  <c:v>0.97</c:v>
                </c:pt>
                <c:pt idx="2">
                  <c:v>0.43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B0-47EE-91C6-A13153625ACC}"/>
            </c:ext>
          </c:extLst>
        </c:ser>
        <c:ser>
          <c:idx val="2"/>
          <c:order val="2"/>
          <c:tx>
            <c:strRef>
              <c:f>Лист1!$T$18</c:f>
              <c:strCache>
                <c:ptCount val="1"/>
                <c:pt idx="0">
                  <c:v>Третий период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Лист1!$U$18:$X$18</c:f>
              <c:numCache>
                <c:formatCode>General</c:formatCode>
                <c:ptCount val="4"/>
                <c:pt idx="0">
                  <c:v>0.9</c:v>
                </c:pt>
                <c:pt idx="1">
                  <c:v>0.81</c:v>
                </c:pt>
                <c:pt idx="2">
                  <c:v>0.61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B0-47EE-91C6-A13153625ACC}"/>
            </c:ext>
          </c:extLst>
        </c:ser>
        <c:ser>
          <c:idx val="3"/>
          <c:order val="3"/>
          <c:tx>
            <c:strRef>
              <c:f>Лист1!$T$19</c:f>
              <c:strCache>
                <c:ptCount val="1"/>
                <c:pt idx="0">
                  <c:v>Реальный стих Богдановича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Лист1!$U$15:$X$15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Лист1!$U$19:$X$19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B0-47EE-91C6-A13153625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124232"/>
        <c:axId val="193124888"/>
      </c:lineChart>
      <c:catAx>
        <c:axId val="19312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24888"/>
        <c:crosses val="autoZero"/>
        <c:auto val="1"/>
        <c:lblAlgn val="ctr"/>
        <c:lblOffset val="100"/>
        <c:noMultiLvlLbl val="0"/>
      </c:catAx>
      <c:valAx>
        <c:axId val="193124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2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Лист1!$F$78</c:f>
              <c:strCache>
                <c:ptCount val="1"/>
                <c:pt idx="0">
                  <c:v>Я4 Богданович (бел.)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Лист1!$G$77:$J$77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Лист1!$G$78:$J$78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36-4D02-820D-516EC214B1A4}"/>
            </c:ext>
          </c:extLst>
        </c:ser>
        <c:ser>
          <c:idx val="1"/>
          <c:order val="1"/>
          <c:tx>
            <c:strRef>
              <c:f>Лист1!$F$79</c:f>
              <c:strCache>
                <c:ptCount val="1"/>
                <c:pt idx="0">
                  <c:v>Я4 Богданович (рус.)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Лист1!$G$77:$J$77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Лист1!$G$79:$J$79</c:f>
              <c:numCache>
                <c:formatCode>General</c:formatCode>
                <c:ptCount val="4"/>
                <c:pt idx="0">
                  <c:v>0.88600000000000001</c:v>
                </c:pt>
                <c:pt idx="1">
                  <c:v>0.77500000000000002</c:v>
                </c:pt>
                <c:pt idx="2">
                  <c:v>0.61099999999999999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6-4D02-820D-516EC214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283008"/>
        <c:axId val="356286944"/>
      </c:lineChart>
      <c:catAx>
        <c:axId val="356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286944"/>
        <c:crosses val="autoZero"/>
        <c:auto val="1"/>
        <c:lblAlgn val="ctr"/>
        <c:lblOffset val="100"/>
        <c:noMultiLvlLbl val="0"/>
      </c:catAx>
      <c:valAx>
        <c:axId val="356286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2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Языковая модель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Лист1!$A$9:$A$12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Лист1!$B$9:$B$12</c:f>
              <c:numCache>
                <c:formatCode>General</c:formatCode>
                <c:ptCount val="4"/>
                <c:pt idx="0">
                  <c:v>0.81499999999999995</c:v>
                </c:pt>
                <c:pt idx="1">
                  <c:v>0.629</c:v>
                </c:pt>
                <c:pt idx="2">
                  <c:v>0.48599999999999999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20-4071-AA15-1A6CD322AF98}"/>
            </c:ext>
          </c:extLst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Реальный стих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Лист1!$A$9:$A$12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Лист1!$C$9:$C$12</c:f>
              <c:numCache>
                <c:formatCode>General</c:formatCode>
                <c:ptCount val="4"/>
                <c:pt idx="0">
                  <c:v>0.88600000000000001</c:v>
                </c:pt>
                <c:pt idx="1">
                  <c:v>0.77500000000000002</c:v>
                </c:pt>
                <c:pt idx="2">
                  <c:v>0.61099999999999999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20-4071-AA15-1A6CD322A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774864"/>
        <c:axId val="337782080"/>
      </c:lineChart>
      <c:catAx>
        <c:axId val="33777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7782080"/>
        <c:crosses val="autoZero"/>
        <c:auto val="1"/>
        <c:lblAlgn val="ctr"/>
        <c:lblOffset val="100"/>
        <c:noMultiLvlLbl val="0"/>
      </c:catAx>
      <c:valAx>
        <c:axId val="337782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777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Sheet1!$C$97</c:f>
              <c:strCache>
                <c:ptCount val="1"/>
                <c:pt idx="0">
                  <c:v>Вся проза Богдановича на белорусском языке [1907-1916]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Sheet1!$D$96:$G$96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Sheet1!$D$97:$G$97</c:f>
              <c:numCache>
                <c:formatCode>General</c:formatCode>
                <c:ptCount val="4"/>
                <c:pt idx="0">
                  <c:v>0.74888888888888894</c:v>
                </c:pt>
                <c:pt idx="1">
                  <c:v>0.60111111111111115</c:v>
                </c:pt>
                <c:pt idx="2">
                  <c:v>0.38444444444444442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A-4C18-AA9C-F6C1B94CD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422488"/>
        <c:axId val="515423144"/>
      </c:barChart>
      <c:catAx>
        <c:axId val="51542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423144"/>
        <c:crosses val="autoZero"/>
        <c:auto val="1"/>
        <c:lblAlgn val="ctr"/>
        <c:lblOffset val="100"/>
        <c:noMultiLvlLbl val="0"/>
      </c:catAx>
      <c:valAx>
        <c:axId val="515423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42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Sheet1!$I$105</c:f>
              <c:strCache>
                <c:ptCount val="1"/>
                <c:pt idx="0">
                  <c:v>РМ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Sheet1!$J$104:$M$104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Sheet1!$J$105:$M$105</c:f>
              <c:numCache>
                <c:formatCode>General</c:formatCode>
                <c:ptCount val="4"/>
                <c:pt idx="0">
                  <c:v>0.71</c:v>
                </c:pt>
                <c:pt idx="1">
                  <c:v>0.68</c:v>
                </c:pt>
                <c:pt idx="2">
                  <c:v>0.41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3-4AA2-B40E-0EB02552B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695448"/>
        <c:axId val="523696104"/>
      </c:barChart>
      <c:catAx>
        <c:axId val="52369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696104"/>
        <c:crosses val="autoZero"/>
        <c:auto val="1"/>
        <c:lblAlgn val="ctr"/>
        <c:lblOffset val="100"/>
        <c:noMultiLvlLbl val="0"/>
      </c:catAx>
      <c:valAx>
        <c:axId val="523696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69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Сравнение ЯМ, РМ и реального стиха (бел.) </a:t>
            </a:r>
          </a:p>
        </c:rich>
      </c:tx>
      <c:layout>
        <c:manualLayout>
          <c:xMode val="edge"/>
          <c:yMode val="edge"/>
          <c:x val="0.28949995256617017"/>
          <c:y val="1.3838435000126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Sheet1!$Z$146</c:f>
              <c:strCache>
                <c:ptCount val="1"/>
                <c:pt idx="0">
                  <c:v>Реальный стих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Sheet1!$AA$145:$AD$145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Sheet1!$AA$146:$AD$146</c:f>
              <c:numCache>
                <c:formatCode>General</c:formatCode>
                <c:ptCount val="4"/>
                <c:pt idx="0">
                  <c:v>0.86</c:v>
                </c:pt>
                <c:pt idx="1">
                  <c:v>0.89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42-4107-B9E6-B66C1A7800A8}"/>
            </c:ext>
          </c:extLst>
        </c:ser>
        <c:ser>
          <c:idx val="1"/>
          <c:order val="1"/>
          <c:tx>
            <c:strRef>
              <c:f>Sheet1!$Z$147</c:f>
              <c:strCache>
                <c:ptCount val="1"/>
                <c:pt idx="0">
                  <c:v>Языковая модель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Sheet1!$AA$145:$AD$145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Sheet1!$AA$147:$AD$147</c:f>
              <c:numCache>
                <c:formatCode>General</c:formatCode>
                <c:ptCount val="4"/>
                <c:pt idx="0">
                  <c:v>0.748</c:v>
                </c:pt>
                <c:pt idx="1">
                  <c:v>0.6</c:v>
                </c:pt>
                <c:pt idx="2">
                  <c:v>0.38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2-4107-B9E6-B66C1A7800A8}"/>
            </c:ext>
          </c:extLst>
        </c:ser>
        <c:ser>
          <c:idx val="2"/>
          <c:order val="2"/>
          <c:tx>
            <c:strRef>
              <c:f>Sheet1!$Z$148</c:f>
              <c:strCache>
                <c:ptCount val="1"/>
                <c:pt idx="0">
                  <c:v>Речевая модель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Sheet1!$AA$145:$AD$145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Sheet1!$AA$148:$AD$148</c:f>
              <c:numCache>
                <c:formatCode>General</c:formatCode>
                <c:ptCount val="4"/>
                <c:pt idx="0">
                  <c:v>0.71</c:v>
                </c:pt>
                <c:pt idx="1">
                  <c:v>0.68</c:v>
                </c:pt>
                <c:pt idx="2">
                  <c:v>0.41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2-4107-B9E6-B66C1A78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472768"/>
        <c:axId val="547473096"/>
      </c:lineChart>
      <c:catAx>
        <c:axId val="5474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473096"/>
        <c:crosses val="autoZero"/>
        <c:auto val="1"/>
        <c:lblAlgn val="ctr"/>
        <c:lblOffset val="100"/>
        <c:noMultiLvlLbl val="0"/>
      </c:catAx>
      <c:valAx>
        <c:axId val="547473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4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604324981592"/>
          <c:y val="9.36845644796475E-2"/>
          <c:w val="0.88873037228470142"/>
          <c:h val="0.623752714363941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ЯМ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0.81499999999999995</c:v>
                </c:pt>
                <c:pt idx="1">
                  <c:v>0.629</c:v>
                </c:pt>
                <c:pt idx="2">
                  <c:v>0.48599999999999999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E-4B2D-BE32-5B418EDA01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РМ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0.70499999999999996</c:v>
                </c:pt>
                <c:pt idx="1">
                  <c:v>0.71699999999999997</c:v>
                </c:pt>
                <c:pt idx="2">
                  <c:v>0.41299999999999998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E-4B2D-BE32-5B418EDA0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294912"/>
        <c:axId val="437286056"/>
      </c:lineChart>
      <c:catAx>
        <c:axId val="4372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286056"/>
        <c:crosses val="autoZero"/>
        <c:auto val="1"/>
        <c:lblAlgn val="ctr"/>
        <c:lblOffset val="100"/>
        <c:noMultiLvlLbl val="0"/>
      </c:catAx>
      <c:valAx>
        <c:axId val="437286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29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60829183162023"/>
          <c:y val="0.8921324043127703"/>
          <c:w val="0.71666745335393289"/>
          <c:h val="8.2288059316326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9A304-65F7-4CA4-8859-2472A5748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8EFA0D-CB18-4C5D-AADC-E1645702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19984-2630-4EE8-B81D-B20ECBB0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685763-2B3B-4894-AF8A-46F3DC34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3ED6E-2172-456C-A29A-49397DF8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5764D-ED58-4237-AE73-2823D757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B4C53-8986-4F25-9837-18642BEAE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8CA50-63F3-4CCB-A2E4-AEC3CA6F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49B36-C260-4E3A-B52D-20881A41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7C7BC-2ACE-4602-9A32-66D61360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C105BD-62C7-43B1-A4E6-BDD64380B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ADBBC-31BD-4AD1-802F-2CCCF634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F691C-0A11-4BD6-82E3-873677F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96DF3-48ED-492E-8D77-6813F5DC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88719C-9F5C-4347-8852-55E24370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4C22-ECB0-44F0-97E3-1DCF6449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EFBE5-7998-4531-953E-D0734BE9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0B9EB-2D5B-4D81-B1BE-9410847E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5A9A-0BEB-4007-B474-5CF8840E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E07CD-83B9-487D-A955-39F8595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18B73-4116-4478-88C4-211BB607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50914-4004-4F10-BB8C-1914FD18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7FCFF-14E0-4160-BDE1-804001AB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FA1B1-47BF-4AD4-BB23-1E8EDD6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40EAD-7045-4626-BF35-5B1B209E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28C42-CF87-4908-8413-8B8F3B39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906A6-7FEF-4251-BB08-477114C0F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033D8-7040-4E33-9431-593BD8B00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CAE49-C2C1-4AF7-9437-5D3F89DD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39F05E-5C79-46D4-A9ED-825DFB1D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E4E8A-1683-4B3D-9CAB-F65A3CE2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7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AB5ED-49D3-444B-834D-E71A60B6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B3605-696D-45D6-913E-F5DA4373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A583FC-CC24-4AF6-8D6E-D11A6BB5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D41454-CABF-43D5-8FD9-1A470515F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FFF356-FB63-4752-AAC0-0AD553D84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B2039D-C70E-469E-9F1E-DAE9491C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10E3AB-82EB-4220-89B5-A14170E9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365833-1A76-42A7-9F1F-F01565F8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4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07A0A-A58E-4B1B-BBAE-8F555AB7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8487D7-9DD0-4BDC-8F79-B7242046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A4A0B3-AD83-4E8F-B387-D86A0107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999A2C-72B8-4EE4-9E6A-15BC7B53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2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95725E-2389-4DC3-BF9C-AE5E9F65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31C860-BA85-4BA2-9059-E9EA32AA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E16A4-7794-4031-880B-3FD27CE6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F9BE4-EEEE-4652-AA95-3BDE5148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2D801-D8E3-491D-8AC5-824CC914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072A97-11E5-4E26-9127-4E38A5903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6985B-2895-418A-9E71-3CBCC0C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D5B89-7A92-4B41-9AD3-F379FEA5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CDA4D-E2BB-4EC5-8744-2C999CE9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A6B2C-58FE-4534-B73B-A362ECD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9F5B15-76EE-4574-ABCD-DF7AC77D8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0B4027-F6BA-41C4-935C-5AAD4477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1C07E-F6A2-4F5B-B38B-0D103880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DA06E6-0989-427F-8E98-5EF08190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602B4-E941-4F0B-9CB8-B375A359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2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5FD32-E84A-4E5B-9F40-66ED669C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906BC-6AE0-4B17-B825-EC6FFE2B2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E5DB8-7FDD-4A9D-B7E9-1970D587D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88E9-9179-4AEC-BFEA-8961360EA36D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0B44B-5050-4D4E-B023-9234CC8D5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74DE1-1189-4554-AB51-819CEBCD2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7BCC-CF9D-4C77-B4F1-F1A363ADE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809B2-EFB9-491B-BA28-2BE49D961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Ритмика стиха Богдановича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2DC44D-1CBA-472A-909E-F400B4AE4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52757"/>
            <a:ext cx="9144000" cy="1655762"/>
          </a:xfrm>
        </p:spPr>
        <p:txBody>
          <a:bodyPr/>
          <a:lstStyle/>
          <a:p>
            <a:r>
              <a:rPr lang="ru-RU" dirty="0"/>
              <a:t>Качалов Всеволод</a:t>
            </a:r>
          </a:p>
          <a:p>
            <a:r>
              <a:rPr lang="ru-RU" dirty="0"/>
              <a:t>Подберезникова Александра </a:t>
            </a:r>
          </a:p>
        </p:txBody>
      </p:sp>
    </p:spTree>
    <p:extLst>
      <p:ext uri="{BB962C8B-B14F-4D97-AF65-F5344CB8AC3E}">
        <p14:creationId xmlns:p14="http://schemas.microsoft.com/office/powerpoint/2010/main" val="164775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D8BFDD-9FB6-49E0-8023-EC3AEF30E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506181"/>
              </p:ext>
            </p:extLst>
          </p:nvPr>
        </p:nvGraphicFramePr>
        <p:xfrm>
          <a:off x="812800" y="670560"/>
          <a:ext cx="10541000" cy="550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28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Сравнение языковой и речевой моделей (рус.)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 title="вфыв"/>
          <p:cNvGraphicFramePr/>
          <p:nvPr>
            <p:extLst/>
          </p:nvPr>
        </p:nvGraphicFramePr>
        <p:xfrm>
          <a:off x="947651" y="1690688"/>
          <a:ext cx="10406149" cy="476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52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2B23A35-F032-4F3F-8B86-3C610453C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789006"/>
              </p:ext>
            </p:extLst>
          </p:nvPr>
        </p:nvGraphicFramePr>
        <p:xfrm>
          <a:off x="182881" y="1371598"/>
          <a:ext cx="5821680" cy="478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C0FB749-2E2F-474B-940C-000837177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782589"/>
              </p:ext>
            </p:extLst>
          </p:nvPr>
        </p:nvGraphicFramePr>
        <p:xfrm>
          <a:off x="6096000" y="1371598"/>
          <a:ext cx="6096000" cy="486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28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25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Ритмика русской РМ Богдановича, РМ Пушкина и белорусского Я4 Богдановича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980902" y="1828066"/>
          <a:ext cx="10372898" cy="447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12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06" y="602345"/>
            <a:ext cx="11723571" cy="1502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Ритмические формы ямба некоторых белорусских стихов и </a:t>
            </a:r>
            <a:r>
              <a:rPr lang="ru-RU" dirty="0" err="1"/>
              <a:t>автопереводов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03868" y="2104521"/>
          <a:ext cx="9531487" cy="3852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729">
                  <a:extLst>
                    <a:ext uri="{9D8B030D-6E8A-4147-A177-3AD203B41FA5}">
                      <a16:colId xmlns:a16="http://schemas.microsoft.com/office/drawing/2014/main" val="197403806"/>
                    </a:ext>
                  </a:extLst>
                </a:gridCol>
                <a:gridCol w="436579">
                  <a:extLst>
                    <a:ext uri="{9D8B030D-6E8A-4147-A177-3AD203B41FA5}">
                      <a16:colId xmlns:a16="http://schemas.microsoft.com/office/drawing/2014/main" val="105184676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2419433441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48631859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763978579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735178845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1775015752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2130098730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3634587790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3746155420"/>
                    </a:ext>
                  </a:extLst>
                </a:gridCol>
                <a:gridCol w="777131">
                  <a:extLst>
                    <a:ext uri="{9D8B030D-6E8A-4147-A177-3AD203B41FA5}">
                      <a16:colId xmlns:a16="http://schemas.microsoft.com/office/drawing/2014/main" val="3212688109"/>
                    </a:ext>
                  </a:extLst>
                </a:gridCol>
              </a:tblGrid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Стихотворение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Распределение по формам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67597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Возера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31480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«Озеро»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0676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Трыялет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52871"/>
                  </a:ext>
                </a:extLst>
              </a:tr>
              <a:tr h="1005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«Триолет XVIII века»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37855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Дзед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84715"/>
                  </a:ext>
                </a:extLst>
              </a:tr>
              <a:tr h="47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«Дед»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4334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3935" y="2104640"/>
            <a:ext cx="15706069" cy="7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1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57250" y="528638"/>
          <a:ext cx="10934700" cy="4448174"/>
        </p:xfrm>
        <a:graphic>
          <a:graphicData uri="http://schemas.openxmlformats.org/drawingml/2006/table">
            <a:tbl>
              <a:tblPr firstRow="1" firstCol="1" bandRow="1"/>
              <a:tblGrid>
                <a:gridCol w="5004367">
                  <a:extLst>
                    <a:ext uri="{9D8B030D-6E8A-4147-A177-3AD203B41FA5}">
                      <a16:colId xmlns:a16="http://schemas.microsoft.com/office/drawing/2014/main" val="3255576971"/>
                    </a:ext>
                  </a:extLst>
                </a:gridCol>
                <a:gridCol w="5930333">
                  <a:extLst>
                    <a:ext uri="{9D8B030D-6E8A-4147-A177-3AD203B41FA5}">
                      <a16:colId xmlns:a16="http://schemas.microsoft.com/office/drawing/2014/main" val="3090913070"/>
                    </a:ext>
                  </a:extLst>
                </a:gridCol>
              </a:tblGrid>
              <a:tr h="4448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Возера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Стаяў калісь тут бор стары,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жыў лясун у тым бары.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Зрубалі бор. — лясун загінуў.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след яго ад той пары:</a:t>
                      </a:r>
                      <a:b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Свае люстэрка ен пакінуў.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Озеро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Тут рос густой, суровый бор,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леший жил; когда ж топор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бору раздался, — леший сгинул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И, уж невиданный с тех пор.</a:t>
                      </a:r>
                      <a:b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 зеркальце свое покинул.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12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06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292376"/>
            <a:ext cx="5157787" cy="823912"/>
          </a:xfrm>
        </p:spPr>
        <p:txBody>
          <a:bodyPr/>
          <a:lstStyle/>
          <a:p>
            <a:r>
              <a:rPr lang="ru-RU" dirty="0" err="1"/>
              <a:t>Касцёл</a:t>
            </a:r>
            <a:r>
              <a:rPr lang="ru-RU" dirty="0"/>
              <a:t> св. Анны ў </a:t>
            </a:r>
            <a:r>
              <a:rPr lang="ru-RU" dirty="0" err="1"/>
              <a:t>Вільні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7" y="1276870"/>
            <a:ext cx="5157787" cy="51485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err="1"/>
              <a:t>Каб</a:t>
            </a:r>
            <a:r>
              <a:rPr lang="ru-RU" dirty="0"/>
              <a:t> </a:t>
            </a:r>
            <a:r>
              <a:rPr lang="ru-RU" dirty="0" err="1"/>
              <a:t>залячыць</a:t>
            </a:r>
            <a:r>
              <a:rPr lang="ru-RU" dirty="0"/>
              <a:t> у </a:t>
            </a:r>
            <a:r>
              <a:rPr lang="ru-RU" dirty="0" err="1"/>
              <a:t>сэрцы</a:t>
            </a:r>
            <a:r>
              <a:rPr lang="ru-RU" dirty="0"/>
              <a:t> раны,</a:t>
            </a:r>
            <a:br>
              <a:rPr lang="ru-RU" dirty="0"/>
            </a:br>
            <a:r>
              <a:rPr lang="ru-RU" dirty="0" err="1"/>
              <a:t>Забыць</a:t>
            </a:r>
            <a:r>
              <a:rPr lang="ru-RU" dirty="0"/>
              <a:t> </a:t>
            </a:r>
            <a:r>
              <a:rPr lang="ru-RU" dirty="0" err="1"/>
              <a:t>пра</a:t>
            </a:r>
            <a:r>
              <a:rPr lang="ru-RU" dirty="0"/>
              <a:t> </a:t>
            </a:r>
            <a:r>
              <a:rPr lang="ru-RU" dirty="0" err="1"/>
              <a:t>долі</a:t>
            </a:r>
            <a:r>
              <a:rPr lang="ru-RU" dirty="0"/>
              <a:t> </a:t>
            </a:r>
            <a:r>
              <a:rPr lang="ru-RU" dirty="0" err="1"/>
              <a:t>цяжкі</a:t>
            </a:r>
            <a:r>
              <a:rPr lang="ru-RU" dirty="0"/>
              <a:t> глум,</a:t>
            </a:r>
            <a:br>
              <a:rPr lang="ru-RU" dirty="0"/>
            </a:br>
            <a:r>
              <a:rPr lang="ru-RU" dirty="0" err="1"/>
              <a:t>Прыйдзіце</a:t>
            </a:r>
            <a:r>
              <a:rPr lang="ru-RU" dirty="0"/>
              <a:t> да </a:t>
            </a:r>
            <a:r>
              <a:rPr lang="ru-RU" dirty="0" err="1"/>
              <a:t>касцёла</a:t>
            </a:r>
            <a:r>
              <a:rPr lang="ru-RU" dirty="0"/>
              <a:t> Анны,</a:t>
            </a:r>
            <a:br>
              <a:rPr lang="ru-RU" dirty="0"/>
            </a:br>
            <a:r>
              <a:rPr lang="ru-RU" dirty="0"/>
              <a:t>Там </a:t>
            </a:r>
            <a:r>
              <a:rPr lang="ru-RU" dirty="0" err="1"/>
              <a:t>знікнуць</a:t>
            </a:r>
            <a:r>
              <a:rPr lang="ru-RU" dirty="0"/>
              <a:t> </a:t>
            </a:r>
            <a:r>
              <a:rPr lang="ru-RU" dirty="0" err="1"/>
              <a:t>сцені</a:t>
            </a:r>
            <a:r>
              <a:rPr lang="ru-RU" dirty="0"/>
              <a:t> </a:t>
            </a:r>
            <a:r>
              <a:rPr lang="ru-RU" dirty="0" err="1"/>
              <a:t>цяжкіх</a:t>
            </a:r>
            <a:r>
              <a:rPr lang="ru-RU" dirty="0"/>
              <a:t> дум.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Як легка да тары, як красна</a:t>
            </a:r>
            <a:br>
              <a:rPr lang="ru-RU" dirty="0"/>
            </a:br>
            <a:r>
              <a:rPr lang="ru-RU" dirty="0" err="1"/>
              <a:t>Узносіць</a:t>
            </a:r>
            <a:r>
              <a:rPr lang="ru-RU" dirty="0"/>
              <a:t> </a:t>
            </a:r>
            <a:r>
              <a:rPr lang="ru-RU" dirty="0" err="1"/>
              <a:t>вежы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свае!</a:t>
            </a:r>
            <a:br>
              <a:rPr lang="ru-RU" dirty="0"/>
            </a:br>
            <a:r>
              <a:rPr lang="en-US" dirty="0"/>
              <a:t>I</a:t>
            </a:r>
            <a:r>
              <a:rPr lang="ru-RU" dirty="0"/>
              <a:t>х </a:t>
            </a:r>
            <a:r>
              <a:rPr lang="ru-RU" dirty="0" err="1"/>
              <a:t>зарыс</a:t>
            </a:r>
            <a:r>
              <a:rPr lang="ru-RU" dirty="0"/>
              <a:t> стройны ў небе ясна</a:t>
            </a:r>
            <a:br>
              <a:rPr lang="ru-RU" dirty="0"/>
            </a:br>
            <a:r>
              <a:rPr lang="ru-RU" dirty="0" err="1"/>
              <a:t>Ізломам</a:t>
            </a:r>
            <a:r>
              <a:rPr lang="ru-RU" dirty="0"/>
              <a:t> </a:t>
            </a:r>
            <a:r>
              <a:rPr lang="ru-RU" dirty="0" err="1"/>
              <a:t>дзіўным</a:t>
            </a:r>
            <a:r>
              <a:rPr lang="ru-RU" dirty="0"/>
              <a:t> </a:t>
            </a:r>
            <a:r>
              <a:rPr lang="ru-RU" dirty="0" err="1"/>
              <a:t>устае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А </a:t>
            </a:r>
            <a:r>
              <a:rPr lang="ru-RU" dirty="0" err="1"/>
              <a:t>вастрыя</a:t>
            </a:r>
            <a:r>
              <a:rPr lang="ru-RU" dirty="0"/>
              <a:t> </a:t>
            </a:r>
            <a:r>
              <a:rPr lang="ru-RU" dirty="0" err="1"/>
              <a:t>іх</a:t>
            </a:r>
            <a:r>
              <a:rPr lang="ru-RU" dirty="0"/>
              <a:t> так высока,</a:t>
            </a:r>
            <a:br>
              <a:rPr lang="ru-RU" dirty="0"/>
            </a:br>
            <a:r>
              <a:rPr lang="ru-RU" dirty="0"/>
              <a:t>Так тонка ў </a:t>
            </a:r>
            <a:r>
              <a:rPr lang="ru-RU" dirty="0" err="1"/>
              <a:t>вышу</a:t>
            </a:r>
            <a:r>
              <a:rPr lang="ru-RU" dirty="0"/>
              <a:t> неба </a:t>
            </a:r>
            <a:r>
              <a:rPr lang="ru-RU" dirty="0" err="1"/>
              <a:t>тнуць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– і </a:t>
            </a:r>
            <a:r>
              <a:rPr lang="ru-RU" dirty="0" err="1"/>
              <a:t>ўжо</a:t>
            </a:r>
            <a:r>
              <a:rPr lang="ru-RU" dirty="0"/>
              <a:t>, </a:t>
            </a:r>
            <a:r>
              <a:rPr lang="ru-RU" dirty="0" err="1"/>
              <a:t>здаецца</a:t>
            </a:r>
            <a:r>
              <a:rPr lang="ru-RU" dirty="0"/>
              <a:t> </a:t>
            </a:r>
            <a:r>
              <a:rPr lang="ru-RU" dirty="0" err="1"/>
              <a:t>воку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Яны ў </a:t>
            </a:r>
            <a:r>
              <a:rPr lang="ru-RU" dirty="0" err="1"/>
              <a:t>паветры</a:t>
            </a:r>
            <a:r>
              <a:rPr lang="ru-RU" dirty="0"/>
              <a:t> </a:t>
            </a:r>
            <a:r>
              <a:rPr lang="ru-RU" dirty="0" err="1"/>
              <a:t>паплывуць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Як </a:t>
            </a:r>
            <a:r>
              <a:rPr lang="ru-RU" dirty="0" err="1"/>
              <a:t>быццам</a:t>
            </a:r>
            <a:r>
              <a:rPr lang="ru-RU" dirty="0"/>
              <a:t> з </a:t>
            </a:r>
            <a:r>
              <a:rPr lang="ru-RU" dirty="0" err="1"/>
              <a:t>грубаю</a:t>
            </a:r>
            <a:r>
              <a:rPr lang="ru-RU" dirty="0"/>
              <a:t> </a:t>
            </a:r>
            <a:r>
              <a:rPr lang="ru-RU" dirty="0" err="1"/>
              <a:t>зямлёю</a:t>
            </a:r>
            <a:br>
              <a:rPr lang="ru-RU" dirty="0"/>
            </a:br>
            <a:r>
              <a:rPr lang="ru-RU" dirty="0" err="1"/>
              <a:t>Расстаўся</a:t>
            </a:r>
            <a:r>
              <a:rPr lang="ru-RU" dirty="0"/>
              <a:t> стройны, </a:t>
            </a:r>
            <a:r>
              <a:rPr lang="ru-RU" dirty="0" err="1"/>
              <a:t>лёгкі</a:t>
            </a:r>
            <a:r>
              <a:rPr lang="ru-RU" dirty="0"/>
              <a:t> </a:t>
            </a:r>
            <a:r>
              <a:rPr lang="ru-RU" dirty="0" err="1"/>
              <a:t>гмах</a:t>
            </a:r>
            <a:br>
              <a:rPr lang="ru-RU" dirty="0"/>
            </a:br>
            <a:r>
              <a:rPr lang="ru-RU" dirty="0" err="1"/>
              <a:t>Івось</a:t>
            </a:r>
            <a:r>
              <a:rPr lang="ru-RU" dirty="0"/>
              <a:t>, </a:t>
            </a:r>
            <a:r>
              <a:rPr lang="ru-RU" dirty="0" err="1"/>
              <a:t>чаруючы</a:t>
            </a:r>
            <a:r>
              <a:rPr lang="ru-RU" dirty="0"/>
              <a:t> красою,</a:t>
            </a:r>
            <a:br>
              <a:rPr lang="ru-RU" dirty="0"/>
            </a:br>
            <a:r>
              <a:rPr lang="ru-RU" dirty="0" err="1"/>
              <a:t>Уступае</a:t>
            </a:r>
            <a:r>
              <a:rPr lang="ru-RU" dirty="0"/>
              <a:t> на </a:t>
            </a:r>
            <a:r>
              <a:rPr lang="ru-RU" dirty="0" err="1"/>
              <a:t>блакітны</a:t>
            </a:r>
            <a:r>
              <a:rPr lang="ru-RU" dirty="0"/>
              <a:t> шлях.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Глядзіш</a:t>
            </a:r>
            <a:r>
              <a:rPr lang="ru-RU" dirty="0"/>
              <a:t>, – і </a:t>
            </a:r>
            <a:r>
              <a:rPr lang="ru-RU" dirty="0" err="1"/>
              <a:t>ціхнуць</a:t>
            </a:r>
            <a:r>
              <a:rPr lang="ru-RU" dirty="0"/>
              <a:t> </a:t>
            </a:r>
            <a:r>
              <a:rPr lang="ru-RU" dirty="0" err="1"/>
              <a:t>сэрца</a:t>
            </a:r>
            <a:r>
              <a:rPr lang="ru-RU" dirty="0"/>
              <a:t> раны,</a:t>
            </a:r>
            <a:br>
              <a:rPr lang="ru-RU" dirty="0"/>
            </a:br>
            <a:r>
              <a:rPr lang="en-US" dirty="0"/>
              <a:t>I </a:t>
            </a:r>
            <a:r>
              <a:rPr lang="ru-RU" dirty="0"/>
              <a:t>забывает </a:t>
            </a:r>
            <a:r>
              <a:rPr lang="ru-RU" dirty="0" err="1"/>
              <a:t>долі</a:t>
            </a:r>
            <a:r>
              <a:rPr lang="ru-RU" dirty="0"/>
              <a:t> глум.</a:t>
            </a:r>
            <a:br>
              <a:rPr lang="ru-RU" dirty="0"/>
            </a:br>
            <a:r>
              <a:rPr lang="ru-RU" dirty="0" err="1"/>
              <a:t>Прыйдзіце</a:t>
            </a:r>
            <a:r>
              <a:rPr lang="ru-RU" dirty="0"/>
              <a:t> да </a:t>
            </a:r>
            <a:r>
              <a:rPr lang="ru-RU" dirty="0" err="1"/>
              <a:t>касцёла</a:t>
            </a:r>
            <a:r>
              <a:rPr lang="ru-RU" dirty="0"/>
              <a:t> Анны,</a:t>
            </a:r>
            <a:br>
              <a:rPr lang="ru-RU" dirty="0"/>
            </a:br>
            <a:r>
              <a:rPr lang="ru-RU" dirty="0"/>
              <a:t>Там </a:t>
            </a:r>
            <a:r>
              <a:rPr lang="ru-RU" dirty="0" err="1"/>
              <a:t>знікне</a:t>
            </a:r>
            <a:r>
              <a:rPr lang="ru-RU" dirty="0"/>
              <a:t> </a:t>
            </a:r>
            <a:r>
              <a:rPr lang="ru-RU" dirty="0" err="1"/>
              <a:t>горач</a:t>
            </a:r>
            <a:r>
              <a:rPr lang="ru-RU" dirty="0"/>
              <a:t> </a:t>
            </a:r>
            <a:r>
              <a:rPr lang="ru-RU" dirty="0" err="1"/>
              <a:t>цяжкіх</a:t>
            </a:r>
            <a:r>
              <a:rPr lang="ru-RU" dirty="0"/>
              <a:t> дум.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292376"/>
            <a:ext cx="5183188" cy="823912"/>
          </a:xfrm>
        </p:spPr>
        <p:txBody>
          <a:bodyPr/>
          <a:lstStyle/>
          <a:p>
            <a:r>
              <a:rPr lang="ru-RU" dirty="0"/>
              <a:t>Костел Св. Анны в </a:t>
            </a:r>
            <a:r>
              <a:rPr lang="ru-RU" dirty="0" err="1"/>
              <a:t>Вильне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74677" y="1220240"/>
            <a:ext cx="5378234" cy="5087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Чтоб заживить на сердце раны,</a:t>
            </a:r>
            <a:br>
              <a:rPr lang="ru-RU" sz="1500" dirty="0"/>
            </a:br>
            <a:r>
              <a:rPr lang="ru-RU" sz="1500" dirty="0"/>
              <a:t>Чтоб освежить усталый ум,</a:t>
            </a:r>
            <a:br>
              <a:rPr lang="ru-RU" sz="1500" dirty="0"/>
            </a:br>
            <a:r>
              <a:rPr lang="ru-RU" sz="1500" dirty="0"/>
              <a:t>Придите в Вильну к храму Анны,</a:t>
            </a:r>
            <a:br>
              <a:rPr lang="ru-RU" sz="1500" dirty="0"/>
            </a:br>
            <a:r>
              <a:rPr lang="ru-RU" sz="1500" dirty="0"/>
              <a:t>Там исчезает горечь дум.</a:t>
            </a:r>
            <a:br>
              <a:rPr lang="ru-RU" sz="1500" dirty="0"/>
            </a:br>
            <a:br>
              <a:rPr lang="ru-RU" sz="1500" dirty="0"/>
            </a:br>
            <a:r>
              <a:rPr lang="ru-RU" sz="1500" dirty="0"/>
              <a:t>Изломом строгим в небе ясном</a:t>
            </a:r>
            <a:br>
              <a:rPr lang="ru-RU" sz="1500" dirty="0"/>
            </a:br>
            <a:r>
              <a:rPr lang="ru-RU" sz="1500" dirty="0"/>
              <a:t>Встаёт, как вырезной, колосс.</a:t>
            </a:r>
            <a:br>
              <a:rPr lang="ru-RU" sz="1500" dirty="0"/>
            </a:br>
            <a:r>
              <a:rPr lang="ru-RU" sz="1500" dirty="0"/>
              <a:t>О, как легко в порыве страстном</a:t>
            </a:r>
            <a:br>
              <a:rPr lang="ru-RU" sz="1500" dirty="0"/>
            </a:br>
            <a:r>
              <a:rPr lang="ru-RU" sz="1500" dirty="0"/>
              <a:t>Он башенки свои вознёс.</a:t>
            </a:r>
            <a:br>
              <a:rPr lang="ru-RU" sz="1500" dirty="0"/>
            </a:br>
            <a:br>
              <a:rPr lang="ru-RU" sz="1500" dirty="0"/>
            </a:br>
            <a:r>
              <a:rPr lang="ru-RU" sz="1500" dirty="0"/>
              <a:t>А острия их так высоко,</a:t>
            </a:r>
            <a:br>
              <a:rPr lang="ru-RU" sz="1500" dirty="0"/>
            </a:br>
            <a:r>
              <a:rPr lang="ru-RU" sz="1500" dirty="0"/>
              <a:t>Так тонко в глубь небес идут,</a:t>
            </a:r>
            <a:br>
              <a:rPr lang="ru-RU" sz="1500" dirty="0"/>
            </a:br>
            <a:r>
              <a:rPr lang="ru-RU" sz="1500" dirty="0"/>
              <a:t>Что миг один, и — видит око —</a:t>
            </a:r>
            <a:br>
              <a:rPr lang="ru-RU" sz="1500" dirty="0"/>
            </a:br>
            <a:r>
              <a:rPr lang="ru-RU" sz="1500" dirty="0"/>
              <a:t>Они средь сини ввысь плывут.</a:t>
            </a:r>
            <a:br>
              <a:rPr lang="ru-RU" sz="1500" dirty="0"/>
            </a:br>
            <a:br>
              <a:rPr lang="ru-RU" sz="1500" dirty="0"/>
            </a:br>
            <a:r>
              <a:rPr lang="ru-RU" sz="1500" dirty="0"/>
              <a:t>Как будто с грубою землёю</a:t>
            </a:r>
            <a:br>
              <a:rPr lang="ru-RU" sz="1500" dirty="0"/>
            </a:br>
            <a:r>
              <a:rPr lang="ru-RU" sz="1500" dirty="0" err="1"/>
              <a:t>Простясь</a:t>
            </a:r>
            <a:r>
              <a:rPr lang="ru-RU" sz="1500" dirty="0"/>
              <a:t>, чтоб в небе потонуть,</a:t>
            </a:r>
            <a:br>
              <a:rPr lang="ru-RU" sz="1500" dirty="0"/>
            </a:br>
            <a:r>
              <a:rPr lang="ru-RU" sz="1500" dirty="0"/>
              <a:t>Храм стройный лёгкою стопою</a:t>
            </a:r>
            <a:br>
              <a:rPr lang="ru-RU" sz="1500" dirty="0"/>
            </a:br>
            <a:r>
              <a:rPr lang="ru-RU" sz="1500" dirty="0"/>
              <a:t>В лазури пролагает путь.</a:t>
            </a:r>
            <a:br>
              <a:rPr lang="ru-RU" sz="1500" dirty="0"/>
            </a:br>
            <a:br>
              <a:rPr lang="ru-RU" sz="1500" dirty="0"/>
            </a:br>
            <a:r>
              <a:rPr lang="ru-RU" sz="1500" dirty="0"/>
              <a:t>Глядишь — и тихнут сердца раны,</a:t>
            </a:r>
            <a:br>
              <a:rPr lang="ru-RU" sz="1500" dirty="0"/>
            </a:br>
            <a:r>
              <a:rPr lang="ru-RU" sz="1500" dirty="0"/>
              <a:t>Нисходит мир в усталый ум.</a:t>
            </a:r>
            <a:br>
              <a:rPr lang="ru-RU" sz="1500" dirty="0"/>
            </a:br>
            <a:r>
              <a:rPr lang="ru-RU" sz="1500" dirty="0"/>
              <a:t>Придите в Вильну к храму Анны!</a:t>
            </a:r>
            <a:br>
              <a:rPr lang="ru-RU" sz="1500" dirty="0"/>
            </a:br>
            <a:r>
              <a:rPr lang="ru-RU" sz="1500" dirty="0"/>
              <a:t>Там исчезает горечь дум.</a:t>
            </a:r>
          </a:p>
        </p:txBody>
      </p:sp>
    </p:spTree>
    <p:extLst>
      <p:ext uri="{BB962C8B-B14F-4D97-AF65-F5344CB8AC3E}">
        <p14:creationId xmlns:p14="http://schemas.microsoft.com/office/powerpoint/2010/main" val="80405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831B9D1-E5CE-4925-A369-04CD75BD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737361"/>
            <a:ext cx="5996940" cy="439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[18] : Form 13 (-\---\-\---\ ): </a:t>
            </a:r>
            <a:r>
              <a:rPr lang="ru-RU" sz="1800" dirty="0" err="1"/>
              <a:t>Малі</a:t>
            </a:r>
            <a:r>
              <a:rPr lang="ru-RU" sz="1800" dirty="0"/>
              <a:t>&lt;</a:t>
            </a:r>
            <a:r>
              <a:rPr lang="ru-RU" sz="1800" dirty="0" err="1"/>
              <a:t>наўка</a:t>
            </a:r>
            <a:r>
              <a:rPr lang="ru-RU" sz="1800" dirty="0"/>
              <a:t>| </a:t>
            </a:r>
            <a:r>
              <a:rPr lang="ru-RU" sz="1800" dirty="0" err="1"/>
              <a:t>пяе</a:t>
            </a:r>
            <a:r>
              <a:rPr lang="ru-RU" sz="1800" dirty="0"/>
              <a:t>&lt;| і </a:t>
            </a:r>
            <a:r>
              <a:rPr lang="ru-RU" sz="1800" dirty="0" err="1"/>
              <a:t>сту</a:t>
            </a:r>
            <a:r>
              <a:rPr lang="ru-RU" sz="1800" dirty="0"/>
              <a:t>&lt;</a:t>
            </a:r>
            <a:r>
              <a:rPr lang="ru-RU" sz="1800" dirty="0" err="1"/>
              <a:t>кае</a:t>
            </a:r>
            <a:r>
              <a:rPr lang="ru-RU" sz="1800" dirty="0"/>
              <a:t>| </a:t>
            </a:r>
            <a:r>
              <a:rPr lang="ru-RU" sz="1800" dirty="0" err="1"/>
              <a:t>жаўна</a:t>
            </a:r>
            <a:r>
              <a:rPr lang="ru-RU" sz="1800" dirty="0"/>
              <a:t>&lt;.|</a:t>
            </a:r>
          </a:p>
          <a:p>
            <a:pPr marL="0" indent="0">
              <a:buNone/>
            </a:pPr>
            <a:r>
              <a:rPr lang="ru-RU" sz="1800" dirty="0"/>
              <a:t>[19] : </a:t>
            </a:r>
            <a:r>
              <a:rPr lang="de-DE" sz="1800" dirty="0"/>
              <a:t>Form 4 (-\-\---\-\-\-): </a:t>
            </a:r>
            <a:r>
              <a:rPr lang="ru-RU" sz="1800" dirty="0"/>
              <a:t>І </a:t>
            </a:r>
            <a:r>
              <a:rPr lang="ru-RU" sz="1800" dirty="0" err="1"/>
              <a:t>зно</a:t>
            </a:r>
            <a:r>
              <a:rPr lang="ru-RU" sz="1800" dirty="0"/>
              <a:t>&lt;ў| </a:t>
            </a:r>
            <a:r>
              <a:rPr lang="ru-RU" sz="1800" dirty="0" err="1"/>
              <a:t>ён</a:t>
            </a:r>
            <a:r>
              <a:rPr lang="ru-RU" sz="1800" dirty="0"/>
              <a:t> </a:t>
            </a:r>
            <a:r>
              <a:rPr lang="ru-RU" sz="1800" dirty="0" err="1"/>
              <a:t>схі</a:t>
            </a:r>
            <a:r>
              <a:rPr lang="ru-RU" sz="1800" dirty="0"/>
              <a:t>&lt;</a:t>
            </a:r>
            <a:r>
              <a:rPr lang="ru-RU" sz="1800" dirty="0" err="1"/>
              <a:t>ліцца</a:t>
            </a:r>
            <a:r>
              <a:rPr lang="ru-RU" sz="1800" dirty="0"/>
              <a:t>,| </a:t>
            </a:r>
            <a:r>
              <a:rPr lang="ru-RU" sz="1800" dirty="0" err="1"/>
              <a:t>заста</a:t>
            </a:r>
            <a:r>
              <a:rPr lang="ru-RU" sz="1800" dirty="0"/>
              <a:t>&lt;</a:t>
            </a:r>
            <a:r>
              <a:rPr lang="ru-RU" sz="1800" dirty="0" err="1"/>
              <a:t>ўку</a:t>
            </a:r>
            <a:r>
              <a:rPr lang="ru-RU" sz="1800" dirty="0"/>
              <a:t>| </a:t>
            </a:r>
            <a:r>
              <a:rPr lang="ru-RU" sz="1800" dirty="0" err="1"/>
              <a:t>зно</a:t>
            </a:r>
            <a:r>
              <a:rPr lang="ru-RU" sz="1800" dirty="0"/>
              <a:t>&lt;ў| </a:t>
            </a:r>
            <a:r>
              <a:rPr lang="ru-RU" sz="1800" dirty="0" err="1"/>
              <a:t>выво</a:t>
            </a:r>
            <a:r>
              <a:rPr lang="ru-RU" sz="1800" dirty="0"/>
              <a:t>&lt;</a:t>
            </a:r>
            <a:r>
              <a:rPr lang="ru-RU" sz="1800" dirty="0" err="1"/>
              <a:t>дзіць</a:t>
            </a:r>
            <a:r>
              <a:rPr lang="ru-RU" sz="1800" dirty="0"/>
              <a:t>|</a:t>
            </a:r>
          </a:p>
          <a:p>
            <a:pPr marL="0" indent="0">
              <a:buNone/>
            </a:pPr>
            <a:r>
              <a:rPr lang="ru-RU" sz="1800" dirty="0"/>
              <a:t>[20] : </a:t>
            </a:r>
            <a:r>
              <a:rPr lang="de-DE" sz="1800" dirty="0"/>
              <a:t>Form 3 (-\---\-\-\-\-): </a:t>
            </a:r>
            <a:r>
              <a:rPr lang="ru-RU" sz="1800" dirty="0" err="1"/>
              <a:t>Няя</a:t>
            </a:r>
            <a:r>
              <a:rPr lang="ru-RU" sz="1800" dirty="0"/>
              <a:t>&lt;</a:t>
            </a:r>
            <a:r>
              <a:rPr lang="ru-RU" sz="1800" dirty="0" err="1"/>
              <a:t>ркім</a:t>
            </a:r>
            <a:r>
              <a:rPr lang="ru-RU" sz="1800" dirty="0"/>
              <a:t>| </a:t>
            </a:r>
            <a:r>
              <a:rPr lang="ru-RU" sz="1800" dirty="0" err="1"/>
              <a:t>серабро</a:t>
            </a:r>
            <a:r>
              <a:rPr lang="ru-RU" sz="1800" dirty="0"/>
              <a:t>&lt;м;| </a:t>
            </a:r>
            <a:r>
              <a:rPr lang="ru-RU" sz="1800" dirty="0" err="1"/>
              <a:t>нячу</a:t>
            </a:r>
            <a:r>
              <a:rPr lang="ru-RU" sz="1800" dirty="0"/>
              <a:t>&lt;</a:t>
            </a:r>
            <a:r>
              <a:rPr lang="ru-RU" sz="1800" dirty="0" err="1"/>
              <a:t>тна</a:t>
            </a:r>
            <a:r>
              <a:rPr lang="ru-RU" sz="1800" dirty="0"/>
              <a:t>| </a:t>
            </a:r>
            <a:r>
              <a:rPr lang="ru-RU" sz="1800" dirty="0" err="1"/>
              <a:t>дзе</a:t>
            </a:r>
            <a:r>
              <a:rPr lang="ru-RU" sz="1800" dirty="0"/>
              <a:t>&lt;</a:t>
            </a:r>
            <a:r>
              <a:rPr lang="ru-RU" sz="1800" dirty="0" err="1"/>
              <a:t>нь</a:t>
            </a:r>
            <a:r>
              <a:rPr lang="ru-RU" sz="1800" dirty="0"/>
              <a:t>| </a:t>
            </a:r>
            <a:r>
              <a:rPr lang="ru-RU" sz="1800" dirty="0" err="1"/>
              <a:t>прахо</a:t>
            </a:r>
            <a:r>
              <a:rPr lang="ru-RU" sz="1800" dirty="0"/>
              <a:t>&lt;</a:t>
            </a:r>
            <a:r>
              <a:rPr lang="ru-RU" sz="1800" dirty="0" err="1"/>
              <a:t>дзіць</a:t>
            </a:r>
            <a:r>
              <a:rPr lang="ru-RU" sz="1800" dirty="0"/>
              <a:t>|</a:t>
            </a:r>
          </a:p>
          <a:p>
            <a:pPr marL="0" indent="0">
              <a:buNone/>
            </a:pPr>
            <a:r>
              <a:rPr lang="ru-RU" sz="1800" dirty="0"/>
              <a:t>[21] : </a:t>
            </a:r>
            <a:r>
              <a:rPr lang="de-DE" sz="1800" dirty="0"/>
              <a:t>Form 6 (-\-\-\-\---\ ): </a:t>
            </a:r>
            <a:r>
              <a:rPr lang="ru-RU" sz="1800" dirty="0" err="1"/>
              <a:t>Ўжо</a:t>
            </a:r>
            <a:r>
              <a:rPr lang="ru-RU" sz="1800" dirty="0"/>
              <a:t> </a:t>
            </a:r>
            <a:r>
              <a:rPr lang="ru-RU" sz="1800" dirty="0" err="1"/>
              <a:t>ху</a:t>
            </a:r>
            <a:r>
              <a:rPr lang="ru-RU" sz="1800" dirty="0"/>
              <a:t>&lt;</a:t>
            </a:r>
            <a:r>
              <a:rPr lang="ru-RU" sz="1800" dirty="0" err="1"/>
              <a:t>тка</a:t>
            </a:r>
            <a:r>
              <a:rPr lang="ru-RU" sz="1800" dirty="0"/>
              <a:t>| </a:t>
            </a:r>
            <a:r>
              <a:rPr lang="ru-RU" sz="1800" dirty="0" err="1"/>
              <a:t>бу</a:t>
            </a:r>
            <a:r>
              <a:rPr lang="ru-RU" sz="1800" dirty="0"/>
              <a:t>&lt;</a:t>
            </a:r>
            <a:r>
              <a:rPr lang="ru-RU" sz="1800" dirty="0" err="1"/>
              <a:t>дзе</a:t>
            </a:r>
            <a:r>
              <a:rPr lang="ru-RU" sz="1800" dirty="0"/>
              <a:t>| но&lt;ч| і </a:t>
            </a:r>
            <a:r>
              <a:rPr lang="ru-RU" sz="1800" dirty="0" err="1"/>
              <a:t>пе</a:t>
            </a:r>
            <a:r>
              <a:rPr lang="ru-RU" sz="1800" dirty="0"/>
              <a:t>&lt;</a:t>
            </a:r>
            <a:r>
              <a:rPr lang="ru-RU" sz="1800" dirty="0" err="1"/>
              <a:t>ршая</a:t>
            </a:r>
            <a:r>
              <a:rPr lang="ru-RU" sz="1800" dirty="0"/>
              <a:t>| </a:t>
            </a:r>
            <a:r>
              <a:rPr lang="ru-RU" sz="1800" dirty="0" err="1">
                <a:highlight>
                  <a:srgbClr val="FFFF00"/>
                </a:highlight>
              </a:rPr>
              <a:t>гвязда</a:t>
            </a:r>
            <a:r>
              <a:rPr lang="ru-RU" sz="1800" dirty="0">
                <a:highlight>
                  <a:srgbClr val="FFFF00"/>
                </a:highlight>
              </a:rPr>
              <a:t>&lt;|</a:t>
            </a:r>
          </a:p>
          <a:p>
            <a:pPr marL="0" indent="0">
              <a:buNone/>
            </a:pPr>
            <a:r>
              <a:rPr lang="ru-RU" sz="1800" dirty="0"/>
              <a:t>[22] : </a:t>
            </a:r>
            <a:r>
              <a:rPr lang="de-DE" sz="1800" dirty="0"/>
              <a:t>Form 10 (---\-\-\---\ ): </a:t>
            </a:r>
            <a:r>
              <a:rPr lang="ru-RU" sz="1800" dirty="0" err="1"/>
              <a:t>Благаславі</a:t>
            </a:r>
            <a:r>
              <a:rPr lang="ru-RU" sz="1800" dirty="0"/>
              <a:t>&lt;</a:t>
            </a:r>
            <a:r>
              <a:rPr lang="ru-RU" sz="1800" dirty="0" err="1"/>
              <a:t>ць</a:t>
            </a:r>
            <a:r>
              <a:rPr lang="ru-RU" sz="1800" dirty="0"/>
              <a:t>| </a:t>
            </a:r>
            <a:r>
              <a:rPr lang="ru-RU" sz="1800" dirty="0" err="1"/>
              <a:t>кане</a:t>
            </a:r>
            <a:r>
              <a:rPr lang="ru-RU" sz="1800" dirty="0"/>
              <a:t>&lt;ц| </a:t>
            </a:r>
            <a:r>
              <a:rPr lang="ru-RU" sz="1800" dirty="0" err="1"/>
              <a:t>прыго</a:t>
            </a:r>
            <a:r>
              <a:rPr lang="ru-RU" sz="1800" dirty="0"/>
              <a:t>&lt;</a:t>
            </a:r>
            <a:r>
              <a:rPr lang="ru-RU" sz="1800" dirty="0" err="1"/>
              <a:t>жага</a:t>
            </a:r>
            <a:r>
              <a:rPr lang="ru-RU" sz="1800" dirty="0"/>
              <a:t>| труда&lt;.| </a:t>
            </a:r>
          </a:p>
          <a:p>
            <a:endParaRPr lang="ru-RU" sz="1800" dirty="0"/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D08DCD1F-0430-4986-A063-6E988854A7BA}"/>
              </a:ext>
            </a:extLst>
          </p:cNvPr>
          <p:cNvSpPr txBox="1">
            <a:spLocks/>
          </p:cNvSpPr>
          <p:nvPr/>
        </p:nvSpPr>
        <p:spPr>
          <a:xfrm>
            <a:off x="6238240" y="1707038"/>
            <a:ext cx="6177280" cy="344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[18] : </a:t>
            </a:r>
            <a:r>
              <a:rPr lang="de-DE" sz="1800" dirty="0"/>
              <a:t>Form</a:t>
            </a:r>
            <a:r>
              <a:rPr lang="ru-RU" sz="1800" dirty="0"/>
              <a:t> 13 (-\---\-\---\ ): Мали&lt;</a:t>
            </a:r>
            <a:r>
              <a:rPr lang="ru-RU" sz="1800" dirty="0" err="1"/>
              <a:t>новка</a:t>
            </a:r>
            <a:r>
              <a:rPr lang="ru-RU" sz="1800" dirty="0"/>
              <a:t>| </a:t>
            </a:r>
            <a:r>
              <a:rPr lang="ru-RU" sz="1800" dirty="0" err="1"/>
              <a:t>пое</a:t>
            </a:r>
            <a:r>
              <a:rPr lang="ru-RU" sz="1800" dirty="0"/>
              <a:t>&lt;т| и </a:t>
            </a:r>
            <a:r>
              <a:rPr lang="ru-RU" sz="1800" dirty="0" err="1"/>
              <a:t>сту</a:t>
            </a:r>
            <a:r>
              <a:rPr lang="ru-RU" sz="1800" dirty="0"/>
              <a:t>&lt;</a:t>
            </a:r>
            <a:r>
              <a:rPr lang="ru-RU" sz="1800" dirty="0" err="1"/>
              <a:t>кает</a:t>
            </a:r>
            <a:r>
              <a:rPr lang="ru-RU" sz="1800" dirty="0"/>
              <a:t>| желна&lt;.|</a:t>
            </a:r>
          </a:p>
          <a:p>
            <a:pPr marL="0" indent="0">
              <a:buNone/>
            </a:pPr>
            <a:r>
              <a:rPr lang="ru-RU" sz="1800" dirty="0"/>
              <a:t>[19] : </a:t>
            </a:r>
            <a:r>
              <a:rPr lang="de-DE" sz="1800" dirty="0"/>
              <a:t>Form</a:t>
            </a:r>
            <a:r>
              <a:rPr lang="ru-RU" sz="1800" dirty="0"/>
              <a:t> 4 (-\-\---\-\-\-): И </a:t>
            </a:r>
            <a:r>
              <a:rPr lang="ru-RU" sz="1800" dirty="0" err="1"/>
              <a:t>вно</a:t>
            </a:r>
            <a:r>
              <a:rPr lang="ru-RU" sz="1800" dirty="0"/>
              <a:t>&lt;</a:t>
            </a:r>
            <a:r>
              <a:rPr lang="ru-RU" sz="1800" dirty="0" err="1"/>
              <a:t>вь</a:t>
            </a:r>
            <a:r>
              <a:rPr lang="ru-RU" sz="1800" dirty="0"/>
              <a:t>| он </a:t>
            </a:r>
            <a:r>
              <a:rPr lang="ru-RU" sz="1800" dirty="0" err="1"/>
              <a:t>скло</a:t>
            </a:r>
            <a:r>
              <a:rPr lang="ru-RU" sz="1800" dirty="0"/>
              <a:t>&lt;</a:t>
            </a:r>
            <a:r>
              <a:rPr lang="ru-RU" sz="1800" dirty="0" err="1"/>
              <a:t>нится</a:t>
            </a:r>
            <a:r>
              <a:rPr lang="ru-RU" sz="1800" dirty="0"/>
              <a:t>,| </a:t>
            </a:r>
            <a:r>
              <a:rPr lang="ru-RU" sz="1800" dirty="0" err="1"/>
              <a:t>заста</a:t>
            </a:r>
            <a:r>
              <a:rPr lang="ru-RU" sz="1800" dirty="0"/>
              <a:t>&lt;</a:t>
            </a:r>
            <a:r>
              <a:rPr lang="ru-RU" sz="1800" dirty="0" err="1"/>
              <a:t>вку</a:t>
            </a:r>
            <a:r>
              <a:rPr lang="ru-RU" sz="1800" dirty="0"/>
              <a:t>| </a:t>
            </a:r>
            <a:r>
              <a:rPr lang="ru-RU" sz="1800" dirty="0" err="1"/>
              <a:t>вно</a:t>
            </a:r>
            <a:r>
              <a:rPr lang="ru-RU" sz="1800" dirty="0"/>
              <a:t>&lt;</a:t>
            </a:r>
            <a:r>
              <a:rPr lang="ru-RU" sz="1800" dirty="0" err="1"/>
              <a:t>вь</a:t>
            </a:r>
            <a:r>
              <a:rPr lang="ru-RU" sz="1800" dirty="0"/>
              <a:t>| </a:t>
            </a:r>
            <a:r>
              <a:rPr lang="ru-RU" sz="1800" dirty="0" err="1"/>
              <a:t>выво</a:t>
            </a:r>
            <a:r>
              <a:rPr lang="ru-RU" sz="1800" dirty="0"/>
              <a:t>&lt;</a:t>
            </a:r>
            <a:r>
              <a:rPr lang="ru-RU" sz="1800" dirty="0" err="1"/>
              <a:t>дит</a:t>
            </a:r>
            <a:r>
              <a:rPr lang="ru-RU" sz="1800" dirty="0"/>
              <a:t>|</a:t>
            </a:r>
          </a:p>
          <a:p>
            <a:pPr marL="0" indent="0">
              <a:buNone/>
            </a:pPr>
            <a:r>
              <a:rPr lang="ru-RU" sz="1800" dirty="0"/>
              <a:t>[20] : </a:t>
            </a:r>
            <a:r>
              <a:rPr lang="de-DE" sz="1800" dirty="0"/>
              <a:t>Form</a:t>
            </a:r>
            <a:r>
              <a:rPr lang="ru-RU" sz="1800" dirty="0"/>
              <a:t> 3 (-\---\-\-\-\-): </a:t>
            </a:r>
            <a:r>
              <a:rPr lang="ru-RU" sz="1800" dirty="0" err="1"/>
              <a:t>Нея</a:t>
            </a:r>
            <a:r>
              <a:rPr lang="ru-RU" sz="1800" dirty="0"/>
              <a:t>&lt;</a:t>
            </a:r>
            <a:r>
              <a:rPr lang="ru-RU" sz="1800" dirty="0" err="1"/>
              <a:t>рким</a:t>
            </a:r>
            <a:r>
              <a:rPr lang="ru-RU" sz="1800" dirty="0"/>
              <a:t>| серебро&lt;м;| </a:t>
            </a:r>
            <a:r>
              <a:rPr lang="ru-RU" sz="1800" dirty="0" err="1"/>
              <a:t>неслы</a:t>
            </a:r>
            <a:r>
              <a:rPr lang="ru-RU" sz="1800" dirty="0"/>
              <a:t>&lt;</a:t>
            </a:r>
            <a:r>
              <a:rPr lang="ru-RU" sz="1800" dirty="0" err="1"/>
              <a:t>шно</a:t>
            </a:r>
            <a:r>
              <a:rPr lang="ru-RU" sz="1800" dirty="0"/>
              <a:t>| де&lt;</a:t>
            </a:r>
            <a:r>
              <a:rPr lang="ru-RU" sz="1800" dirty="0" err="1"/>
              <a:t>нь</a:t>
            </a:r>
            <a:r>
              <a:rPr lang="ru-RU" sz="1800" dirty="0"/>
              <a:t>| </a:t>
            </a:r>
            <a:r>
              <a:rPr lang="ru-RU" sz="1800" dirty="0" err="1"/>
              <a:t>прохо</a:t>
            </a:r>
            <a:r>
              <a:rPr lang="ru-RU" sz="1800" dirty="0"/>
              <a:t>&lt;</a:t>
            </a:r>
            <a:r>
              <a:rPr lang="ru-RU" sz="1800" dirty="0" err="1"/>
              <a:t>дит</a:t>
            </a:r>
            <a:r>
              <a:rPr lang="ru-RU" sz="1800" dirty="0"/>
              <a:t>,|</a:t>
            </a:r>
          </a:p>
          <a:p>
            <a:pPr marL="0" indent="0">
              <a:buNone/>
            </a:pPr>
            <a:r>
              <a:rPr lang="ru-RU" sz="1800" dirty="0"/>
              <a:t>[21] : </a:t>
            </a:r>
            <a:r>
              <a:rPr lang="de-DE" sz="1800" dirty="0"/>
              <a:t>Form</a:t>
            </a:r>
            <a:r>
              <a:rPr lang="ru-RU" sz="1800" dirty="0"/>
              <a:t> 6 (-\-\-\-\---\ ): Наста&lt;нет| </a:t>
            </a:r>
            <a:r>
              <a:rPr lang="ru-RU" sz="1800" dirty="0" err="1"/>
              <a:t>ско</a:t>
            </a:r>
            <a:r>
              <a:rPr lang="ru-RU" sz="1800" dirty="0"/>
              <a:t>&lt;</a:t>
            </a:r>
            <a:r>
              <a:rPr lang="ru-RU" sz="1800" dirty="0" err="1"/>
              <a:t>ро</a:t>
            </a:r>
            <a:r>
              <a:rPr lang="ru-RU" sz="1800" dirty="0"/>
              <a:t>| но&lt;</a:t>
            </a:r>
            <a:r>
              <a:rPr lang="ru-RU" sz="1800" dirty="0" err="1"/>
              <a:t>чь</a:t>
            </a:r>
            <a:r>
              <a:rPr lang="ru-RU" sz="1800" dirty="0"/>
              <a:t>,| и </a:t>
            </a:r>
            <a:r>
              <a:rPr lang="ru-RU" sz="1800" dirty="0" err="1"/>
              <a:t>пе</a:t>
            </a:r>
            <a:r>
              <a:rPr lang="ru-RU" sz="1800" dirty="0"/>
              <a:t>&lt;</a:t>
            </a:r>
            <a:r>
              <a:rPr lang="ru-RU" sz="1800" dirty="0" err="1"/>
              <a:t>рвая</a:t>
            </a:r>
            <a:r>
              <a:rPr lang="ru-RU" sz="1800" dirty="0"/>
              <a:t>| </a:t>
            </a:r>
            <a:r>
              <a:rPr lang="ru-RU" sz="1800" dirty="0">
                <a:highlight>
                  <a:srgbClr val="FFFF00"/>
                </a:highlight>
              </a:rPr>
              <a:t>звезда&lt;|</a:t>
            </a:r>
          </a:p>
          <a:p>
            <a:pPr marL="0" indent="0">
              <a:buNone/>
            </a:pPr>
            <a:r>
              <a:rPr lang="ru-RU" sz="1800" dirty="0"/>
              <a:t>[22] : </a:t>
            </a:r>
            <a:r>
              <a:rPr lang="de-DE" sz="1800" dirty="0"/>
              <a:t>Form</a:t>
            </a:r>
            <a:r>
              <a:rPr lang="ru-RU" sz="1800" dirty="0"/>
              <a:t> 10 (---\-\-\---\ ): Благослови&lt;т| коне&lt;ц| </a:t>
            </a:r>
            <a:r>
              <a:rPr lang="ru-RU" sz="1800" dirty="0" err="1"/>
              <a:t>приго</a:t>
            </a:r>
            <a:r>
              <a:rPr lang="ru-RU" sz="1800" dirty="0"/>
              <a:t>&lt;</a:t>
            </a:r>
            <a:r>
              <a:rPr lang="ru-RU" sz="1800" dirty="0" err="1"/>
              <a:t>жего</a:t>
            </a:r>
            <a:r>
              <a:rPr lang="ru-RU" sz="1800" dirty="0"/>
              <a:t>| труда&lt;.| 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319E0-D458-4FE0-8B6F-A63E9DFBCBAB}"/>
              </a:ext>
            </a:extLst>
          </p:cNvPr>
          <p:cNvSpPr txBox="1"/>
          <p:nvPr/>
        </p:nvSpPr>
        <p:spPr>
          <a:xfrm>
            <a:off x="426720" y="640080"/>
            <a:ext cx="1019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Формы ямба в стихотворениях Богдановича «</a:t>
            </a:r>
            <a:r>
              <a:rPr lang="ru-RU" sz="2400" dirty="0" err="1"/>
              <a:t>Перапiшчык</a:t>
            </a:r>
            <a:r>
              <a:rPr lang="ru-RU" sz="2400" dirty="0"/>
              <a:t>» и «Переписчик» </a:t>
            </a:r>
          </a:p>
        </p:txBody>
      </p:sp>
    </p:spTree>
    <p:extLst>
      <p:ext uri="{BB962C8B-B14F-4D97-AF65-F5344CB8AC3E}">
        <p14:creationId xmlns:p14="http://schemas.microsoft.com/office/powerpoint/2010/main" val="378893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F073-BC2A-4C53-BFD8-01BE04CE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Профили ударности белорусских оригиналов и их переводов на русский язык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2C14E38-D873-43FC-9D24-E46DFAD45B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3830" y="1825625"/>
          <a:ext cx="6404339" cy="425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76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C8E41AE-EE7F-40E2-BD91-CBB5B1E9591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34892" y="1734935"/>
          <a:ext cx="5640201" cy="401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017">
                  <a:extLst>
                    <a:ext uri="{9D8B030D-6E8A-4147-A177-3AD203B41FA5}">
                      <a16:colId xmlns:a16="http://schemas.microsoft.com/office/drawing/2014/main" val="2145237432"/>
                    </a:ext>
                  </a:extLst>
                </a:gridCol>
                <a:gridCol w="802796">
                  <a:extLst>
                    <a:ext uri="{9D8B030D-6E8A-4147-A177-3AD203B41FA5}">
                      <a16:colId xmlns:a16="http://schemas.microsoft.com/office/drawing/2014/main" val="537223279"/>
                    </a:ext>
                  </a:extLst>
                </a:gridCol>
                <a:gridCol w="802796">
                  <a:extLst>
                    <a:ext uri="{9D8B030D-6E8A-4147-A177-3AD203B41FA5}">
                      <a16:colId xmlns:a16="http://schemas.microsoft.com/office/drawing/2014/main" val="2561528169"/>
                    </a:ext>
                  </a:extLst>
                </a:gridCol>
                <a:gridCol w="802796">
                  <a:extLst>
                    <a:ext uri="{9D8B030D-6E8A-4147-A177-3AD203B41FA5}">
                      <a16:colId xmlns:a16="http://schemas.microsoft.com/office/drawing/2014/main" val="1786917004"/>
                    </a:ext>
                  </a:extLst>
                </a:gridCol>
                <a:gridCol w="802796">
                  <a:extLst>
                    <a:ext uri="{9D8B030D-6E8A-4147-A177-3AD203B41FA5}">
                      <a16:colId xmlns:a16="http://schemas.microsoft.com/office/drawing/2014/main" val="2687067578"/>
                    </a:ext>
                  </a:extLst>
                </a:gridCol>
              </a:tblGrid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III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IV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180657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Слуцкие ткачихи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334389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 кладбище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534096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Воспоминание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653660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Триолет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736378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Блестит на небе звёзд посев...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966903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Привет тебе, житьё на воле...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2120586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 тот дом вошёл я молчаливо…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4027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Читаю я журнал: идеи...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862399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Проклятье беременной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4788444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Рондо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712642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С. Полуяну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169294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Свеча блестящая сияет...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399228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Живёшь не вечно, человек...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964140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 улочках всё ночью глухо...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4267125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Зимой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071188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Вероника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582410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Среднее значение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0,82875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0,881875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0,549375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039199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3BFDF56-07AE-418F-8847-B92D92C841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16909" y="1676312"/>
          <a:ext cx="5640199" cy="4053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9399">
                  <a:extLst>
                    <a:ext uri="{9D8B030D-6E8A-4147-A177-3AD203B41FA5}">
                      <a16:colId xmlns:a16="http://schemas.microsoft.com/office/drawing/2014/main" val="2842847068"/>
                    </a:ext>
                  </a:extLst>
                </a:gridCol>
                <a:gridCol w="780200">
                  <a:extLst>
                    <a:ext uri="{9D8B030D-6E8A-4147-A177-3AD203B41FA5}">
                      <a16:colId xmlns:a16="http://schemas.microsoft.com/office/drawing/2014/main" val="3803662483"/>
                    </a:ext>
                  </a:extLst>
                </a:gridCol>
                <a:gridCol w="780200">
                  <a:extLst>
                    <a:ext uri="{9D8B030D-6E8A-4147-A177-3AD203B41FA5}">
                      <a16:colId xmlns:a16="http://schemas.microsoft.com/office/drawing/2014/main" val="2861325793"/>
                    </a:ext>
                  </a:extLst>
                </a:gridCol>
                <a:gridCol w="780200">
                  <a:extLst>
                    <a:ext uri="{9D8B030D-6E8A-4147-A177-3AD203B41FA5}">
                      <a16:colId xmlns:a16="http://schemas.microsoft.com/office/drawing/2014/main" val="2932242497"/>
                    </a:ext>
                  </a:extLst>
                </a:gridCol>
                <a:gridCol w="780200">
                  <a:extLst>
                    <a:ext uri="{9D8B030D-6E8A-4147-A177-3AD203B41FA5}">
                      <a16:colId xmlns:a16="http://schemas.microsoft.com/office/drawing/2014/main" val="603201579"/>
                    </a:ext>
                  </a:extLst>
                </a:gridCol>
              </a:tblGrid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Стих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III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IV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306294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Слуцкія ткачыхі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62488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 могілках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92917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Успамін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513478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Трыялет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0309443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Блішчыць у небе зор пасеў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9490303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Прывет табе, жыццё на волі...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533146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</a:t>
                      </a:r>
                      <a:r>
                        <a:rPr lang="ru-RU" sz="1400" u="none" strike="noStrike">
                          <a:effectLst/>
                        </a:rPr>
                        <a:t>зноў пабачыў я сялібы…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6265892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Чытаю я журнал сучасны...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963626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Пракляцце ваг</a:t>
                      </a:r>
                      <a:r>
                        <a:rPr lang="en-GB" sz="1400" u="none" strike="noStrike">
                          <a:effectLst/>
                        </a:rPr>
                        <a:t>i</a:t>
                      </a:r>
                      <a:r>
                        <a:rPr lang="ru-RU" sz="1400" u="none" strike="noStrike">
                          <a:effectLst/>
                        </a:rPr>
                        <a:t>тнай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15090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Рандо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8040642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С. Палуяну. Трыялет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7376853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Свяча бліскучая зіяе...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124668"/>
                  </a:ext>
                </a:extLst>
              </a:tr>
              <a:tr h="224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Жывеш</a:t>
                      </a:r>
                      <a:r>
                        <a:rPr lang="ru-RU" sz="1400" u="none" strike="noStrike" dirty="0">
                          <a:effectLst/>
                        </a:rPr>
                        <a:t> не вечна, </a:t>
                      </a:r>
                      <a:r>
                        <a:rPr lang="ru-RU" sz="1400" u="none" strike="noStrike" dirty="0" err="1">
                          <a:effectLst/>
                        </a:rPr>
                        <a:t>чалавек</a:t>
                      </a:r>
                      <a:r>
                        <a:rPr lang="ru-RU" sz="1400" u="none" strike="noStrike" dirty="0">
                          <a:effectLst/>
                        </a:rPr>
                        <a:t>...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792808"/>
                  </a:ext>
                </a:extLst>
              </a:tr>
              <a:tr h="262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 глухіх вулках — ноч глухая...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6601709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</a:t>
                      </a:r>
                      <a:r>
                        <a:rPr lang="en-GB" sz="1400" u="none" strike="noStrike" dirty="0" err="1">
                          <a:effectLst/>
                        </a:rPr>
                        <a:t>i</a:t>
                      </a:r>
                      <a:r>
                        <a:rPr lang="ru-RU" sz="1400" u="none" strike="noStrike" dirty="0">
                          <a:effectLst/>
                        </a:rPr>
                        <a:t>мой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45268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Вераніка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242476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Среднее значение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0,84625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0,521875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628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93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0F82FCD-10E5-480A-8455-A21D84B0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786218"/>
            <a:ext cx="909828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Максим Адамович Богданович 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27 ноября (9 декабря) 1891 — 13 (25) мая 1917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052" name="Picture 4" descr="https://yarwiki.ru/uploaded/8/7/879ab18a0147ebe0028509f0c781ec87-1000.jpg">
            <a:extLst>
              <a:ext uri="{FF2B5EF4-FFF2-40B4-BE49-F238E27FC236}">
                <a16:creationId xmlns:a16="http://schemas.microsoft.com/office/drawing/2014/main" id="{B7101C7D-9B0A-44B7-8ACB-4E9D28B9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86" y="786218"/>
            <a:ext cx="3224314" cy="52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1/10/Bahdanovi%C4%8D_in_gymnasia.jpg">
            <a:extLst>
              <a:ext uri="{FF2B5EF4-FFF2-40B4-BE49-F238E27FC236}">
                <a16:creationId xmlns:a16="http://schemas.microsoft.com/office/drawing/2014/main" id="{3CB87672-77CC-48F6-B688-5AA3B1DC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9" y="2251622"/>
            <a:ext cx="2912872" cy="38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gdanovich M 3.jpg">
            <a:extLst>
              <a:ext uri="{FF2B5EF4-FFF2-40B4-BE49-F238E27FC236}">
                <a16:creationId xmlns:a16="http://schemas.microsoft.com/office/drawing/2014/main" id="{0A85E0DC-CC3B-47A9-A649-2AC739A3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14" y="2260256"/>
            <a:ext cx="3022525" cy="38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2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48088-D57A-4D66-BEFA-5BF7E173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8255"/>
            <a:ext cx="10515600" cy="1325563"/>
          </a:xfrm>
        </p:spPr>
        <p:txBody>
          <a:bodyPr/>
          <a:lstStyle/>
          <a:p>
            <a:r>
              <a:rPr lang="ru-RU" dirty="0"/>
              <a:t>Немецкие переводы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7B62CB-ACB4-4B73-A4F2-2304CE7F1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020461"/>
              </p:ext>
            </p:extLst>
          </p:nvPr>
        </p:nvGraphicFramePr>
        <p:xfrm>
          <a:off x="838200" y="1452880"/>
          <a:ext cx="10515600" cy="472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5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B324948-3B4D-4F3B-9759-B7EC7D29C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65204"/>
              </p:ext>
            </p:extLst>
          </p:nvPr>
        </p:nvGraphicFramePr>
        <p:xfrm>
          <a:off x="1229360" y="782320"/>
          <a:ext cx="9906000" cy="565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43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5A12E-EDC2-4183-A751-35CC210A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202565"/>
            <a:ext cx="10515600" cy="1325563"/>
          </a:xfrm>
        </p:spPr>
        <p:txBody>
          <a:bodyPr/>
          <a:lstStyle/>
          <a:p>
            <a:r>
              <a:rPr lang="ru-RU" dirty="0"/>
              <a:t>Перевод со шведского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02D8E4-4F73-4CCA-9692-5B726BF2E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858" y="1341215"/>
            <a:ext cx="7664844" cy="24956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C3BB1-0512-4039-86C7-F94DF5C3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05" y="3836893"/>
            <a:ext cx="7525137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967300-2043-4B22-9029-F66FD2AB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459720" cy="580104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Блі</a:t>
            </a:r>
            <a:r>
              <a:rPr lang="ru-RU" dirty="0"/>
              <a:t>&lt;</a:t>
            </a:r>
            <a:r>
              <a:rPr lang="ru-RU" dirty="0" err="1"/>
              <a:t>зка</a:t>
            </a:r>
            <a:r>
              <a:rPr lang="ru-RU" dirty="0"/>
              <a:t>| </a:t>
            </a:r>
            <a:r>
              <a:rPr lang="ru-RU" dirty="0" err="1"/>
              <a:t>го</a:t>
            </a:r>
            <a:r>
              <a:rPr lang="ru-RU" dirty="0"/>
              <a:t>&lt;</a:t>
            </a:r>
            <a:r>
              <a:rPr lang="ru-RU" dirty="0" err="1"/>
              <a:t>рнай</a:t>
            </a:r>
            <a:r>
              <a:rPr lang="ru-RU" dirty="0"/>
              <a:t>| </a:t>
            </a:r>
            <a:r>
              <a:rPr lang="ru-RU" dirty="0" err="1"/>
              <a:t>рэ</a:t>
            </a:r>
            <a:r>
              <a:rPr lang="ru-RU" dirty="0"/>
              <a:t>&lt;</a:t>
            </a:r>
            <a:r>
              <a:rPr lang="ru-RU" dirty="0" err="1"/>
              <a:t>чкі</a:t>
            </a:r>
            <a:r>
              <a:rPr lang="ru-RU" dirty="0"/>
              <a:t>| </a:t>
            </a:r>
            <a:r>
              <a:rPr lang="ru-RU" dirty="0" err="1"/>
              <a:t>Сарыя</a:t>
            </a:r>
            <a:r>
              <a:rPr lang="ru-RU" dirty="0"/>
              <a:t>&lt;</a:t>
            </a:r>
            <a:r>
              <a:rPr lang="ru-RU" dirty="0" err="1"/>
              <a:t>рві</a:t>
            </a:r>
            <a:r>
              <a:rPr lang="ru-RU" dirty="0"/>
              <a:t>|</a:t>
            </a:r>
          </a:p>
          <a:p>
            <a:r>
              <a:rPr lang="ru-RU" dirty="0" err="1"/>
              <a:t>Жы</a:t>
            </a:r>
            <a:r>
              <a:rPr lang="ru-RU" dirty="0"/>
              <a:t>&lt;ў| </a:t>
            </a:r>
            <a:r>
              <a:rPr lang="ru-RU" dirty="0" err="1"/>
              <a:t>сабе</a:t>
            </a:r>
            <a:r>
              <a:rPr lang="ru-RU" dirty="0"/>
              <a:t>&lt;| да </a:t>
            </a:r>
            <a:r>
              <a:rPr lang="ru-RU" dirty="0" err="1"/>
              <a:t>гаспада</a:t>
            </a:r>
            <a:r>
              <a:rPr lang="ru-RU" dirty="0"/>
              <a:t>&lt;</a:t>
            </a:r>
            <a:r>
              <a:rPr lang="ru-RU" dirty="0" err="1"/>
              <a:t>рыў</a:t>
            </a:r>
            <a:r>
              <a:rPr lang="ru-RU" dirty="0"/>
              <a:t>| Па&lt;во.|</a:t>
            </a:r>
          </a:p>
          <a:p>
            <a:r>
              <a:rPr lang="ru-RU" dirty="0" err="1"/>
              <a:t>Ме</a:t>
            </a:r>
            <a:r>
              <a:rPr lang="ru-RU" dirty="0"/>
              <a:t>&lt;ў </a:t>
            </a:r>
            <a:r>
              <a:rPr lang="ru-RU" dirty="0" err="1"/>
              <a:t>ён</a:t>
            </a:r>
            <a:r>
              <a:rPr lang="ru-RU" dirty="0"/>
              <a:t>| </a:t>
            </a:r>
            <a:r>
              <a:rPr lang="ru-RU" dirty="0" err="1"/>
              <a:t>жо</a:t>
            </a:r>
            <a:r>
              <a:rPr lang="ru-RU" dirty="0"/>
              <a:t>&lt;</a:t>
            </a:r>
            <a:r>
              <a:rPr lang="ru-RU" dirty="0" err="1"/>
              <a:t>нку</a:t>
            </a:r>
            <a:r>
              <a:rPr lang="ru-RU" dirty="0"/>
              <a:t>| і </a:t>
            </a:r>
            <a:r>
              <a:rPr lang="ru-RU" dirty="0" err="1"/>
              <a:t>дзяце</a:t>
            </a:r>
            <a:r>
              <a:rPr lang="ru-RU" dirty="0"/>
              <a:t>&lt;й| з </a:t>
            </a:r>
            <a:r>
              <a:rPr lang="ru-RU" dirty="0" err="1"/>
              <a:t>асьмі</a:t>
            </a:r>
            <a:r>
              <a:rPr lang="ru-RU" dirty="0"/>
              <a:t>&lt;ну,|</a:t>
            </a:r>
          </a:p>
          <a:p>
            <a:r>
              <a:rPr lang="ru-RU" dirty="0"/>
              <a:t>Ра&lt;зам| з і&lt;</a:t>
            </a:r>
            <a:r>
              <a:rPr lang="ru-RU" dirty="0" err="1"/>
              <a:t>мі</a:t>
            </a:r>
            <a:r>
              <a:rPr lang="ru-RU" dirty="0"/>
              <a:t>| і </a:t>
            </a:r>
            <a:r>
              <a:rPr lang="ru-RU" dirty="0" err="1"/>
              <a:t>гара</a:t>
            </a:r>
            <a:r>
              <a:rPr lang="ru-RU" dirty="0"/>
              <a:t>&lt;ў| і се&lt;</a:t>
            </a:r>
            <a:r>
              <a:rPr lang="ru-RU" dirty="0" err="1"/>
              <a:t>яў</a:t>
            </a:r>
            <a:r>
              <a:rPr lang="ru-RU" dirty="0"/>
              <a:t>,|</a:t>
            </a:r>
          </a:p>
          <a:p>
            <a:r>
              <a:rPr lang="ru-RU" dirty="0"/>
              <a:t>А </a:t>
            </a:r>
            <a:r>
              <a:rPr lang="ru-RU" dirty="0" err="1"/>
              <a:t>пасля</a:t>
            </a:r>
            <a:r>
              <a:rPr lang="ru-RU" dirty="0"/>
              <a:t>&lt;| </a:t>
            </a:r>
            <a:r>
              <a:rPr lang="ru-RU" dirty="0" err="1"/>
              <a:t>еў</a:t>
            </a:r>
            <a:r>
              <a:rPr lang="ru-RU" dirty="0"/>
              <a:t> </a:t>
            </a:r>
            <a:r>
              <a:rPr lang="ru-RU" dirty="0" err="1"/>
              <a:t>хле</a:t>
            </a:r>
            <a:r>
              <a:rPr lang="ru-RU" dirty="0"/>
              <a:t>&lt;б| </a:t>
            </a:r>
            <a:r>
              <a:rPr lang="ru-RU" dirty="0" err="1"/>
              <a:t>запрацава</a:t>
            </a:r>
            <a:r>
              <a:rPr lang="ru-RU" dirty="0"/>
              <a:t>&lt;</a:t>
            </a:r>
            <a:r>
              <a:rPr lang="ru-RU" dirty="0" err="1"/>
              <a:t>ны</a:t>
            </a:r>
            <a:r>
              <a:rPr lang="ru-RU" dirty="0"/>
              <a:t>.|</a:t>
            </a:r>
          </a:p>
          <a:p>
            <a:r>
              <a:rPr lang="ru-RU" dirty="0"/>
              <a:t>То&lt;</a:t>
            </a:r>
            <a:r>
              <a:rPr lang="ru-RU" dirty="0" err="1"/>
              <a:t>лькі</a:t>
            </a:r>
            <a:r>
              <a:rPr lang="ru-RU" dirty="0"/>
              <a:t> ж| </a:t>
            </a:r>
            <a:r>
              <a:rPr lang="ru-RU" dirty="0" err="1"/>
              <a:t>ра</a:t>
            </a:r>
            <a:r>
              <a:rPr lang="ru-RU" dirty="0"/>
              <a:t>&lt;з| </a:t>
            </a:r>
            <a:r>
              <a:rPr lang="ru-RU" dirty="0" err="1"/>
              <a:t>вясно</a:t>
            </a:r>
            <a:r>
              <a:rPr lang="ru-RU" dirty="0"/>
              <a:t>&lt;й| </a:t>
            </a:r>
            <a:r>
              <a:rPr lang="ru-RU" dirty="0" err="1"/>
              <a:t>дажджы</a:t>
            </a:r>
            <a:r>
              <a:rPr lang="ru-RU" dirty="0"/>
              <a:t>&lt;| як </a:t>
            </a:r>
            <a:r>
              <a:rPr lang="ru-RU" dirty="0" err="1"/>
              <a:t>лю</a:t>
            </a:r>
            <a:r>
              <a:rPr lang="ru-RU" dirty="0"/>
              <a:t>&lt;</a:t>
            </a:r>
            <a:r>
              <a:rPr lang="ru-RU" dirty="0" err="1"/>
              <a:t>нуць</a:t>
            </a:r>
            <a:r>
              <a:rPr lang="ru-RU" dirty="0"/>
              <a:t>,|</a:t>
            </a:r>
          </a:p>
          <a:p>
            <a:r>
              <a:rPr lang="ru-RU" dirty="0" err="1"/>
              <a:t>Скро</a:t>
            </a:r>
            <a:r>
              <a:rPr lang="ru-RU" dirty="0"/>
              <a:t>&lt;</a:t>
            </a:r>
            <a:r>
              <a:rPr lang="ru-RU" dirty="0" err="1"/>
              <a:t>зь</a:t>
            </a:r>
            <a:r>
              <a:rPr lang="ru-RU" dirty="0"/>
              <a:t>| </a:t>
            </a:r>
            <a:r>
              <a:rPr lang="ru-RU" dirty="0" err="1"/>
              <a:t>руччы</a:t>
            </a:r>
            <a:r>
              <a:rPr lang="ru-RU" dirty="0"/>
              <a:t>&lt;,| </a:t>
            </a:r>
            <a:r>
              <a:rPr lang="ru-RU" dirty="0" err="1"/>
              <a:t>узя</a:t>
            </a:r>
            <a:r>
              <a:rPr lang="ru-RU" dirty="0"/>
              <a:t>&lt;</a:t>
            </a:r>
            <a:r>
              <a:rPr lang="ru-RU" dirty="0" err="1"/>
              <a:t>ўся</a:t>
            </a:r>
            <a:r>
              <a:rPr lang="ru-RU" dirty="0"/>
              <a:t>| сне&lt;г| </a:t>
            </a:r>
            <a:r>
              <a:rPr lang="ru-RU" dirty="0" err="1"/>
              <a:t>вадо</a:t>
            </a:r>
            <a:r>
              <a:rPr lang="ru-RU" dirty="0"/>
              <a:t>&lt;ю -|</a:t>
            </a:r>
          </a:p>
          <a:p>
            <a:r>
              <a:rPr lang="ru-RU" dirty="0"/>
              <a:t>І пало&lt;</a:t>
            </a:r>
            <a:r>
              <a:rPr lang="ru-RU" dirty="0" err="1"/>
              <a:t>ву</a:t>
            </a:r>
            <a:r>
              <a:rPr lang="ru-RU" dirty="0"/>
              <a:t>| </a:t>
            </a:r>
            <a:r>
              <a:rPr lang="ru-RU" dirty="0" err="1"/>
              <a:t>ру</a:t>
            </a:r>
            <a:r>
              <a:rPr lang="ru-RU" dirty="0"/>
              <a:t>&lt;</a:t>
            </a:r>
            <a:r>
              <a:rPr lang="ru-RU" dirty="0" err="1"/>
              <a:t>ні</a:t>
            </a:r>
            <a:r>
              <a:rPr lang="ru-RU" dirty="0"/>
              <a:t>| з по&lt;ля| </a:t>
            </a:r>
            <a:r>
              <a:rPr lang="ru-RU" dirty="0" err="1"/>
              <a:t>змы</a:t>
            </a:r>
            <a:r>
              <a:rPr lang="ru-RU" dirty="0"/>
              <a:t>&lt;ла;|</a:t>
            </a:r>
          </a:p>
          <a:p>
            <a:r>
              <a:rPr lang="ru-RU" dirty="0" err="1"/>
              <a:t>Ўле</a:t>
            </a:r>
            <a:r>
              <a:rPr lang="ru-RU" dirty="0"/>
              <a:t>&lt;тку| </a:t>
            </a:r>
            <a:r>
              <a:rPr lang="ru-RU" dirty="0" err="1"/>
              <a:t>каласы</a:t>
            </a:r>
            <a:r>
              <a:rPr lang="ru-RU" dirty="0"/>
              <a:t>&lt;| </a:t>
            </a:r>
            <a:r>
              <a:rPr lang="ru-RU" dirty="0" err="1"/>
              <a:t>пабі</a:t>
            </a:r>
            <a:r>
              <a:rPr lang="ru-RU" dirty="0"/>
              <a:t>&lt;ла| </a:t>
            </a:r>
            <a:r>
              <a:rPr lang="ru-RU" dirty="0" err="1"/>
              <a:t>гра</a:t>
            </a:r>
            <a:r>
              <a:rPr lang="ru-RU" dirty="0"/>
              <a:t>&lt;дам,|</a:t>
            </a:r>
          </a:p>
          <a:p>
            <a:r>
              <a:rPr lang="ru-RU" dirty="0" err="1"/>
              <a:t>Рэ</a:t>
            </a:r>
            <a:r>
              <a:rPr lang="ru-RU" dirty="0"/>
              <a:t>&lt;</a:t>
            </a:r>
            <a:r>
              <a:rPr lang="ru-RU" dirty="0" err="1"/>
              <a:t>шту</a:t>
            </a:r>
            <a:r>
              <a:rPr lang="ru-RU" dirty="0"/>
              <a:t> -| </a:t>
            </a:r>
            <a:r>
              <a:rPr lang="ru-RU" dirty="0" err="1"/>
              <a:t>ўво</a:t>
            </a:r>
            <a:r>
              <a:rPr lang="ru-RU" dirty="0"/>
              <a:t>&lt;сень| </a:t>
            </a:r>
            <a:r>
              <a:rPr lang="ru-RU" dirty="0" err="1"/>
              <a:t>ма</a:t>
            </a:r>
            <a:r>
              <a:rPr lang="ru-RU" dirty="0"/>
              <a:t>&lt;разы| </a:t>
            </a:r>
            <a:r>
              <a:rPr lang="ru-RU" dirty="0" err="1"/>
              <a:t>згубі</a:t>
            </a:r>
            <a:r>
              <a:rPr lang="ru-RU" dirty="0"/>
              <a:t>&lt;</a:t>
            </a:r>
            <a:r>
              <a:rPr lang="ru-RU" dirty="0" err="1"/>
              <a:t>лі</a:t>
            </a:r>
            <a:r>
              <a:rPr lang="ru-RU" dirty="0"/>
              <a:t>.|</a:t>
            </a:r>
          </a:p>
          <a:p>
            <a:r>
              <a:rPr lang="ru-RU" dirty="0"/>
              <a:t>Аж гало&lt;</a:t>
            </a:r>
            <a:r>
              <a:rPr lang="ru-RU" dirty="0" err="1"/>
              <a:t>сіць</a:t>
            </a:r>
            <a:r>
              <a:rPr lang="ru-RU" dirty="0"/>
              <a:t>| </a:t>
            </a:r>
            <a:r>
              <a:rPr lang="ru-RU" dirty="0" err="1"/>
              <a:t>гаспады</a:t>
            </a:r>
            <a:r>
              <a:rPr lang="ru-RU" dirty="0"/>
              <a:t>&lt;</a:t>
            </a:r>
            <a:r>
              <a:rPr lang="ru-RU" dirty="0" err="1"/>
              <a:t>ня</a:t>
            </a:r>
            <a:r>
              <a:rPr lang="ru-RU" dirty="0"/>
              <a:t>| Па&lt;во:|</a:t>
            </a:r>
          </a:p>
          <a:p>
            <a:r>
              <a:rPr lang="ru-RU" dirty="0"/>
              <a:t>«</a:t>
            </a:r>
            <a:r>
              <a:rPr lang="ru-RU" dirty="0" err="1"/>
              <a:t>Пры</a:t>
            </a:r>
            <a:r>
              <a:rPr lang="ru-RU" dirty="0"/>
              <a:t>&lt;</a:t>
            </a:r>
            <a:r>
              <a:rPr lang="ru-RU" dirty="0" err="1"/>
              <a:t>дзецца</a:t>
            </a:r>
            <a:r>
              <a:rPr lang="ru-RU" dirty="0"/>
              <a:t> нам| з то&lt;</a:t>
            </a:r>
            <a:r>
              <a:rPr lang="ru-RU" dirty="0" err="1"/>
              <a:t>рбай</a:t>
            </a:r>
            <a:r>
              <a:rPr lang="ru-RU" dirty="0"/>
              <a:t>| </a:t>
            </a:r>
            <a:r>
              <a:rPr lang="ru-RU" dirty="0" err="1"/>
              <a:t>пацяга</a:t>
            </a:r>
            <a:r>
              <a:rPr lang="ru-RU" dirty="0"/>
              <a:t>&lt;</a:t>
            </a:r>
            <a:r>
              <a:rPr lang="ru-RU" dirty="0" err="1"/>
              <a:t>цца</a:t>
            </a:r>
            <a:r>
              <a:rPr lang="ru-RU" dirty="0"/>
              <a:t>,|</a:t>
            </a:r>
          </a:p>
          <a:p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вако</a:t>
            </a:r>
            <a:r>
              <a:rPr lang="ru-RU" dirty="0"/>
              <a:t>&lt;</a:t>
            </a:r>
            <a:r>
              <a:rPr lang="ru-RU" dirty="0" err="1"/>
              <a:t>ннем</a:t>
            </a:r>
            <a:r>
              <a:rPr lang="ru-RU" dirty="0"/>
              <a:t>| со&lt;раму| </a:t>
            </a:r>
            <a:r>
              <a:rPr lang="ru-RU" dirty="0" err="1"/>
              <a:t>набра</a:t>
            </a:r>
            <a:r>
              <a:rPr lang="ru-RU" dirty="0"/>
              <a:t>&lt;</a:t>
            </a:r>
            <a:r>
              <a:rPr lang="ru-RU" dirty="0" err="1"/>
              <a:t>цца</a:t>
            </a:r>
            <a:r>
              <a:rPr lang="ru-RU" dirty="0"/>
              <a:t>,|</a:t>
            </a:r>
          </a:p>
          <a:p>
            <a:r>
              <a:rPr lang="ru-RU" dirty="0" err="1"/>
              <a:t>Паміра</a:t>
            </a:r>
            <a:r>
              <a:rPr lang="ru-RU" dirty="0"/>
              <a:t>&lt;</a:t>
            </a:r>
            <a:r>
              <a:rPr lang="ru-RU" dirty="0" err="1"/>
              <a:t>ці</a:t>
            </a:r>
            <a:r>
              <a:rPr lang="ru-RU" dirty="0"/>
              <a:t>|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жабрава</a:t>
            </a:r>
            <a:r>
              <a:rPr lang="ru-RU" dirty="0"/>
              <a:t>&lt;</a:t>
            </a:r>
            <a:r>
              <a:rPr lang="ru-RU" dirty="0" err="1"/>
              <a:t>ці</a:t>
            </a:r>
            <a:r>
              <a:rPr lang="ru-RU" dirty="0"/>
              <a:t>».|</a:t>
            </a:r>
          </a:p>
        </p:txBody>
      </p:sp>
    </p:spTree>
    <p:extLst>
      <p:ext uri="{BB962C8B-B14F-4D97-AF65-F5344CB8AC3E}">
        <p14:creationId xmlns:p14="http://schemas.microsoft.com/office/powerpoint/2010/main" val="2175762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935B4D-E9DD-4FB9-9B2D-2BC683C5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1680"/>
            <a:ext cx="10744200" cy="5435283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Hö</a:t>
            </a:r>
            <a:r>
              <a:rPr lang="de-DE" dirty="0"/>
              <a:t>&lt;</a:t>
            </a:r>
            <a:r>
              <a:rPr lang="de-DE" dirty="0" err="1"/>
              <a:t>gt</a:t>
            </a:r>
            <a:r>
              <a:rPr lang="de-DE" dirty="0"/>
              <a:t>| </a:t>
            </a:r>
            <a:r>
              <a:rPr lang="de-DE" dirty="0" err="1"/>
              <a:t>bla</a:t>
            </a:r>
            <a:r>
              <a:rPr lang="de-DE" dirty="0"/>
              <a:t>&lt;</a:t>
            </a:r>
            <a:r>
              <a:rPr lang="de-DE" dirty="0" err="1"/>
              <a:t>nd</a:t>
            </a:r>
            <a:r>
              <a:rPr lang="de-DE" dirty="0"/>
              <a:t>| Sa&lt;</a:t>
            </a:r>
            <a:r>
              <a:rPr lang="de-DE" dirty="0" err="1"/>
              <a:t>arijärvis</a:t>
            </a:r>
            <a:r>
              <a:rPr lang="de-DE" dirty="0"/>
              <a:t>| </a:t>
            </a:r>
            <a:r>
              <a:rPr lang="de-DE" dirty="0" err="1"/>
              <a:t>mo</a:t>
            </a:r>
            <a:r>
              <a:rPr lang="de-DE" dirty="0"/>
              <a:t>&lt;</a:t>
            </a:r>
            <a:r>
              <a:rPr lang="de-DE" dirty="0" err="1"/>
              <a:t>ar</a:t>
            </a:r>
            <a:r>
              <a:rPr lang="de-DE" dirty="0"/>
              <a:t>| </a:t>
            </a:r>
            <a:r>
              <a:rPr lang="de-DE" dirty="0" err="1"/>
              <a:t>bo</a:t>
            </a:r>
            <a:r>
              <a:rPr lang="de-DE" dirty="0"/>
              <a:t>&lt;</a:t>
            </a:r>
            <a:r>
              <a:rPr lang="de-DE" dirty="0" err="1"/>
              <a:t>dde</a:t>
            </a:r>
            <a:r>
              <a:rPr lang="de-DE" dirty="0"/>
              <a:t>|    </a:t>
            </a:r>
          </a:p>
          <a:p>
            <a:r>
              <a:rPr lang="de-DE" dirty="0" err="1"/>
              <a:t>bo</a:t>
            </a:r>
            <a:r>
              <a:rPr lang="de-DE" dirty="0"/>
              <a:t>&lt;</a:t>
            </a:r>
            <a:r>
              <a:rPr lang="de-DE" dirty="0" err="1"/>
              <a:t>nden</a:t>
            </a:r>
            <a:r>
              <a:rPr lang="de-DE" dirty="0"/>
              <a:t>| </a:t>
            </a:r>
            <a:r>
              <a:rPr lang="de-DE" dirty="0" err="1"/>
              <a:t>Pa</a:t>
            </a:r>
            <a:r>
              <a:rPr lang="de-DE" dirty="0"/>
              <a:t>&lt;</a:t>
            </a:r>
            <a:r>
              <a:rPr lang="de-DE" dirty="0" err="1"/>
              <a:t>vo</a:t>
            </a:r>
            <a:r>
              <a:rPr lang="de-DE" dirty="0"/>
              <a:t>| </a:t>
            </a:r>
            <a:r>
              <a:rPr lang="de-DE" dirty="0" err="1"/>
              <a:t>på</a:t>
            </a:r>
            <a:r>
              <a:rPr lang="de-DE" dirty="0"/>
              <a:t>&lt; </a:t>
            </a:r>
            <a:r>
              <a:rPr lang="de-DE" dirty="0" err="1"/>
              <a:t>ett</a:t>
            </a:r>
            <a:r>
              <a:rPr lang="de-DE" dirty="0"/>
              <a:t>| </a:t>
            </a:r>
            <a:r>
              <a:rPr lang="de-DE" dirty="0" err="1"/>
              <a:t>fro</a:t>
            </a:r>
            <a:r>
              <a:rPr lang="de-DE" dirty="0"/>
              <a:t>&lt;</a:t>
            </a:r>
            <a:r>
              <a:rPr lang="de-DE" dirty="0" err="1"/>
              <a:t>stigt</a:t>
            </a:r>
            <a:r>
              <a:rPr lang="de-DE" dirty="0"/>
              <a:t>| he&lt;</a:t>
            </a:r>
            <a:r>
              <a:rPr lang="de-DE" dirty="0" err="1"/>
              <a:t>mman</a:t>
            </a:r>
            <a:r>
              <a:rPr lang="de-DE" dirty="0"/>
              <a:t>,|</a:t>
            </a:r>
          </a:p>
          <a:p>
            <a:r>
              <a:rPr lang="de-DE" dirty="0" err="1"/>
              <a:t>skö</a:t>
            </a:r>
            <a:r>
              <a:rPr lang="de-DE" dirty="0"/>
              <a:t>&lt;</a:t>
            </a:r>
            <a:r>
              <a:rPr lang="de-DE" dirty="0" err="1"/>
              <a:t>tande</a:t>
            </a:r>
            <a:r>
              <a:rPr lang="de-DE" dirty="0"/>
              <a:t>| </a:t>
            </a:r>
            <a:r>
              <a:rPr lang="de-DE" dirty="0" err="1"/>
              <a:t>dess</a:t>
            </a:r>
            <a:r>
              <a:rPr lang="de-DE" dirty="0"/>
              <a:t> </a:t>
            </a:r>
            <a:r>
              <a:rPr lang="de-DE" dirty="0" err="1"/>
              <a:t>jo</a:t>
            </a:r>
            <a:r>
              <a:rPr lang="de-DE" dirty="0"/>
              <a:t>&lt;</a:t>
            </a:r>
            <a:r>
              <a:rPr lang="de-DE" dirty="0" err="1"/>
              <a:t>rd</a:t>
            </a:r>
            <a:r>
              <a:rPr lang="de-DE" dirty="0"/>
              <a:t>|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trä</a:t>
            </a:r>
            <a:r>
              <a:rPr lang="de-DE" dirty="0"/>
              <a:t>&lt;</a:t>
            </a:r>
            <a:r>
              <a:rPr lang="de-DE" dirty="0" err="1"/>
              <a:t>gna</a:t>
            </a:r>
            <a:r>
              <a:rPr lang="de-DE" dirty="0"/>
              <a:t>| a&lt;</a:t>
            </a:r>
            <a:r>
              <a:rPr lang="de-DE" dirty="0" err="1"/>
              <a:t>rmar</a:t>
            </a:r>
            <a:r>
              <a:rPr lang="de-DE" dirty="0"/>
              <a:t>;|</a:t>
            </a:r>
          </a:p>
          <a:p>
            <a:r>
              <a:rPr lang="de-DE" dirty="0" err="1"/>
              <a:t>me</a:t>
            </a:r>
            <a:r>
              <a:rPr lang="de-DE" dirty="0"/>
              <a:t>&lt;n| </a:t>
            </a:r>
            <a:r>
              <a:rPr lang="de-DE" dirty="0" err="1"/>
              <a:t>af</a:t>
            </a:r>
            <a:r>
              <a:rPr lang="de-DE" dirty="0"/>
              <a:t> He&lt;</a:t>
            </a:r>
            <a:r>
              <a:rPr lang="de-DE" dirty="0" err="1"/>
              <a:t>rren</a:t>
            </a:r>
            <a:r>
              <a:rPr lang="de-DE" dirty="0"/>
              <a:t>| </a:t>
            </a:r>
            <a:r>
              <a:rPr lang="de-DE" dirty="0" err="1"/>
              <a:t>vä</a:t>
            </a:r>
            <a:r>
              <a:rPr lang="de-DE" dirty="0"/>
              <a:t>&lt;</a:t>
            </a:r>
            <a:r>
              <a:rPr lang="de-DE" dirty="0" err="1"/>
              <a:t>ntade</a:t>
            </a:r>
            <a:r>
              <a:rPr lang="de-DE" dirty="0"/>
              <a:t>| </a:t>
            </a:r>
            <a:r>
              <a:rPr lang="de-DE" dirty="0" err="1"/>
              <a:t>han</a:t>
            </a:r>
            <a:r>
              <a:rPr lang="de-DE" dirty="0"/>
              <a:t> </a:t>
            </a:r>
            <a:r>
              <a:rPr lang="de-DE" dirty="0" err="1"/>
              <a:t>vä</a:t>
            </a:r>
            <a:r>
              <a:rPr lang="de-DE" dirty="0"/>
              <a:t>&lt;</a:t>
            </a:r>
            <a:r>
              <a:rPr lang="de-DE" dirty="0" err="1"/>
              <a:t>xten</a:t>
            </a:r>
            <a:r>
              <a:rPr lang="de-DE" dirty="0"/>
              <a:t>.|</a:t>
            </a:r>
          </a:p>
          <a:p>
            <a:r>
              <a:rPr lang="de-DE" dirty="0"/>
              <a:t>Och </a:t>
            </a:r>
            <a:r>
              <a:rPr lang="de-DE" dirty="0" err="1"/>
              <a:t>han</a:t>
            </a:r>
            <a:r>
              <a:rPr lang="de-DE" dirty="0"/>
              <a:t> </a:t>
            </a:r>
            <a:r>
              <a:rPr lang="de-DE" dirty="0" err="1"/>
              <a:t>bo</a:t>
            </a:r>
            <a:r>
              <a:rPr lang="de-DE" dirty="0"/>
              <a:t>&lt;</a:t>
            </a:r>
            <a:r>
              <a:rPr lang="de-DE" dirty="0" err="1"/>
              <a:t>dde</a:t>
            </a:r>
            <a:r>
              <a:rPr lang="de-DE" dirty="0"/>
              <a:t>| de&lt;r|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ba</a:t>
            </a:r>
            <a:r>
              <a:rPr lang="de-DE" dirty="0"/>
              <a:t>&lt;</a:t>
            </a:r>
            <a:r>
              <a:rPr lang="de-DE" dirty="0" err="1"/>
              <a:t>rn</a:t>
            </a:r>
            <a:r>
              <a:rPr lang="de-DE" dirty="0"/>
              <a:t>| och </a:t>
            </a:r>
            <a:r>
              <a:rPr lang="de-DE" dirty="0" err="1"/>
              <a:t>ma</a:t>
            </a:r>
            <a:r>
              <a:rPr lang="de-DE" dirty="0"/>
              <a:t>&lt;</a:t>
            </a:r>
            <a:r>
              <a:rPr lang="de-DE" dirty="0" err="1"/>
              <a:t>ka</a:t>
            </a:r>
            <a:r>
              <a:rPr lang="de-DE" dirty="0"/>
              <a:t>,|</a:t>
            </a:r>
          </a:p>
          <a:p>
            <a:r>
              <a:rPr lang="de-DE" dirty="0"/>
              <a:t>å&lt;t| i </a:t>
            </a:r>
            <a:r>
              <a:rPr lang="de-DE" dirty="0" err="1"/>
              <a:t>sve</a:t>
            </a:r>
            <a:r>
              <a:rPr lang="de-DE" dirty="0"/>
              <a:t>&lt;</a:t>
            </a:r>
            <a:r>
              <a:rPr lang="de-DE" dirty="0" err="1"/>
              <a:t>tt</a:t>
            </a:r>
            <a:r>
              <a:rPr lang="de-DE" dirty="0"/>
              <a:t>| </a:t>
            </a:r>
            <a:r>
              <a:rPr lang="de-DE" dirty="0" err="1"/>
              <a:t>sitt</a:t>
            </a:r>
            <a:r>
              <a:rPr lang="de-DE" dirty="0"/>
              <a:t> </a:t>
            </a:r>
            <a:r>
              <a:rPr lang="de-DE" dirty="0" err="1"/>
              <a:t>kna</a:t>
            </a:r>
            <a:r>
              <a:rPr lang="de-DE" dirty="0"/>
              <a:t>&lt;</a:t>
            </a:r>
            <a:r>
              <a:rPr lang="de-DE" dirty="0" err="1"/>
              <a:t>ppa</a:t>
            </a:r>
            <a:r>
              <a:rPr lang="de-DE" dirty="0"/>
              <a:t>| </a:t>
            </a:r>
            <a:r>
              <a:rPr lang="de-DE" dirty="0" err="1"/>
              <a:t>brö</a:t>
            </a:r>
            <a:r>
              <a:rPr lang="de-DE" dirty="0"/>
              <a:t>&lt;d| </a:t>
            </a:r>
            <a:r>
              <a:rPr lang="de-DE" dirty="0" err="1"/>
              <a:t>med</a:t>
            </a:r>
            <a:r>
              <a:rPr lang="de-DE" dirty="0"/>
              <a:t> de&lt;</a:t>
            </a:r>
            <a:r>
              <a:rPr lang="de-DE" dirty="0" err="1"/>
              <a:t>ssa</a:t>
            </a:r>
            <a:r>
              <a:rPr lang="de-DE" dirty="0"/>
              <a:t>,|</a:t>
            </a:r>
          </a:p>
          <a:p>
            <a:r>
              <a:rPr lang="de-DE" dirty="0" err="1"/>
              <a:t>grä</a:t>
            </a:r>
            <a:r>
              <a:rPr lang="de-DE" dirty="0"/>
              <a:t>&lt;</a:t>
            </a:r>
            <a:r>
              <a:rPr lang="de-DE" dirty="0" err="1"/>
              <a:t>fde</a:t>
            </a:r>
            <a:r>
              <a:rPr lang="de-DE" dirty="0"/>
              <a:t>| di&lt;</a:t>
            </a:r>
            <a:r>
              <a:rPr lang="de-DE" dirty="0" err="1"/>
              <a:t>ken</a:t>
            </a:r>
            <a:r>
              <a:rPr lang="de-DE" dirty="0"/>
              <a:t>,| </a:t>
            </a:r>
            <a:r>
              <a:rPr lang="de-DE" dirty="0" err="1"/>
              <a:t>plö</a:t>
            </a:r>
            <a:r>
              <a:rPr lang="de-DE" dirty="0"/>
              <a:t>&lt;</a:t>
            </a:r>
            <a:r>
              <a:rPr lang="de-DE" dirty="0" err="1"/>
              <a:t>jde</a:t>
            </a:r>
            <a:r>
              <a:rPr lang="de-DE" dirty="0"/>
              <a:t>| o&lt;pp| och </a:t>
            </a:r>
            <a:r>
              <a:rPr lang="de-DE" dirty="0" err="1"/>
              <a:t>så</a:t>
            </a:r>
            <a:r>
              <a:rPr lang="de-DE" dirty="0"/>
              <a:t>&lt;</a:t>
            </a:r>
            <a:r>
              <a:rPr lang="de-DE" dirty="0" err="1"/>
              <a:t>dde</a:t>
            </a:r>
            <a:r>
              <a:rPr lang="de-DE" dirty="0"/>
              <a:t>.|</a:t>
            </a:r>
            <a:endParaRPr lang="ru-RU" dirty="0"/>
          </a:p>
          <a:p>
            <a:r>
              <a:rPr lang="de-DE" dirty="0" err="1"/>
              <a:t>Vå</a:t>
            </a:r>
            <a:r>
              <a:rPr lang="de-DE" dirty="0"/>
              <a:t>&lt;</a:t>
            </a:r>
            <a:r>
              <a:rPr lang="de-DE" dirty="0" err="1"/>
              <a:t>ren</a:t>
            </a:r>
            <a:r>
              <a:rPr lang="de-DE" dirty="0"/>
              <a:t>| </a:t>
            </a:r>
            <a:r>
              <a:rPr lang="de-DE" dirty="0" err="1"/>
              <a:t>ko</a:t>
            </a:r>
            <a:r>
              <a:rPr lang="de-DE" dirty="0"/>
              <a:t>&lt;m,| och </a:t>
            </a:r>
            <a:r>
              <a:rPr lang="de-DE" dirty="0" err="1"/>
              <a:t>dri</a:t>
            </a:r>
            <a:r>
              <a:rPr lang="de-DE" dirty="0"/>
              <a:t>&lt;</a:t>
            </a:r>
            <a:r>
              <a:rPr lang="de-DE" dirty="0" err="1"/>
              <a:t>fvan</a:t>
            </a:r>
            <a:r>
              <a:rPr lang="de-DE" dirty="0"/>
              <a:t>| </a:t>
            </a:r>
            <a:r>
              <a:rPr lang="de-DE" dirty="0" err="1"/>
              <a:t>sma</a:t>
            </a:r>
            <a:r>
              <a:rPr lang="de-DE" dirty="0"/>
              <a:t>&lt;</a:t>
            </a:r>
            <a:r>
              <a:rPr lang="de-DE" dirty="0" err="1"/>
              <a:t>lt</a:t>
            </a:r>
            <a:r>
              <a:rPr lang="de-DE" dirty="0"/>
              <a:t>| </a:t>
            </a:r>
            <a:r>
              <a:rPr lang="de-DE" dirty="0" err="1"/>
              <a:t>af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&lt;gen,|</a:t>
            </a:r>
          </a:p>
          <a:p>
            <a:r>
              <a:rPr lang="de-DE" dirty="0"/>
              <a:t>och </a:t>
            </a:r>
            <a:r>
              <a:rPr lang="de-DE" dirty="0" err="1"/>
              <a:t>med</a:t>
            </a:r>
            <a:r>
              <a:rPr lang="de-DE" dirty="0"/>
              <a:t> de&lt;n| </a:t>
            </a:r>
            <a:r>
              <a:rPr lang="de-DE" dirty="0" err="1"/>
              <a:t>flö</a:t>
            </a:r>
            <a:r>
              <a:rPr lang="de-DE" dirty="0"/>
              <a:t>&lt;t| hä&lt;</a:t>
            </a:r>
            <a:r>
              <a:rPr lang="de-DE" dirty="0" err="1"/>
              <a:t>lften</a:t>
            </a:r>
            <a:r>
              <a:rPr lang="de-DE" dirty="0"/>
              <a:t>| </a:t>
            </a:r>
            <a:r>
              <a:rPr lang="de-DE" dirty="0" err="1"/>
              <a:t>bo</a:t>
            </a:r>
            <a:r>
              <a:rPr lang="de-DE" dirty="0"/>
              <a:t>&lt;</a:t>
            </a:r>
            <a:r>
              <a:rPr lang="de-DE" dirty="0" err="1"/>
              <a:t>rt</a:t>
            </a:r>
            <a:r>
              <a:rPr lang="de-DE" dirty="0"/>
              <a:t>| </a:t>
            </a:r>
            <a:r>
              <a:rPr lang="de-DE" dirty="0" err="1"/>
              <a:t>af</a:t>
            </a:r>
            <a:r>
              <a:rPr lang="de-DE" dirty="0"/>
              <a:t> </a:t>
            </a:r>
            <a:r>
              <a:rPr lang="de-DE" dirty="0" err="1"/>
              <a:t>bro</a:t>
            </a:r>
            <a:r>
              <a:rPr lang="de-DE" dirty="0"/>
              <a:t>&lt;</a:t>
            </a:r>
            <a:r>
              <a:rPr lang="de-DE" dirty="0" err="1"/>
              <a:t>dden</a:t>
            </a:r>
            <a:r>
              <a:rPr lang="de-DE" dirty="0"/>
              <a:t>;|</a:t>
            </a:r>
          </a:p>
          <a:p>
            <a:r>
              <a:rPr lang="de-DE" dirty="0"/>
              <a:t>so&lt;</a:t>
            </a:r>
            <a:r>
              <a:rPr lang="de-DE" dirty="0" err="1"/>
              <a:t>mmarn</a:t>
            </a:r>
            <a:r>
              <a:rPr lang="de-DE" dirty="0"/>
              <a:t>| </a:t>
            </a:r>
            <a:r>
              <a:rPr lang="de-DE" dirty="0" err="1"/>
              <a:t>ko</a:t>
            </a:r>
            <a:r>
              <a:rPr lang="de-DE" dirty="0"/>
              <a:t>&lt;m| och </a:t>
            </a:r>
            <a:r>
              <a:rPr lang="de-DE" dirty="0" err="1"/>
              <a:t>fra</a:t>
            </a:r>
            <a:r>
              <a:rPr lang="de-DE" dirty="0"/>
              <a:t>&lt;m| </a:t>
            </a:r>
            <a:r>
              <a:rPr lang="de-DE" dirty="0" err="1"/>
              <a:t>brö</a:t>
            </a:r>
            <a:r>
              <a:rPr lang="de-DE" dirty="0"/>
              <a:t>&lt;t| ha&lt;</a:t>
            </a:r>
            <a:r>
              <a:rPr lang="de-DE" dirty="0" err="1"/>
              <a:t>gelskuren</a:t>
            </a:r>
            <a:r>
              <a:rPr lang="de-DE" dirty="0"/>
              <a:t>,|</a:t>
            </a:r>
          </a:p>
          <a:p>
            <a:r>
              <a:rPr lang="de-DE" dirty="0"/>
              <a:t>och </a:t>
            </a:r>
            <a:r>
              <a:rPr lang="de-DE" dirty="0" err="1"/>
              <a:t>af</a:t>
            </a:r>
            <a:r>
              <a:rPr lang="de-DE" dirty="0"/>
              <a:t> de&lt;n| </a:t>
            </a:r>
            <a:r>
              <a:rPr lang="de-DE" dirty="0" err="1"/>
              <a:t>slogs</a:t>
            </a:r>
            <a:r>
              <a:rPr lang="de-DE" dirty="0"/>
              <a:t> hä&lt;</a:t>
            </a:r>
            <a:r>
              <a:rPr lang="de-DE" dirty="0" err="1"/>
              <a:t>lften</a:t>
            </a:r>
            <a:r>
              <a:rPr lang="de-DE" dirty="0"/>
              <a:t>| ne&lt;d| </a:t>
            </a:r>
            <a:r>
              <a:rPr lang="de-DE" dirty="0" err="1"/>
              <a:t>av</a:t>
            </a:r>
            <a:r>
              <a:rPr lang="de-DE" dirty="0"/>
              <a:t> a&lt;</a:t>
            </a:r>
            <a:r>
              <a:rPr lang="de-DE" dirty="0" err="1"/>
              <a:t>xen</a:t>
            </a:r>
            <a:r>
              <a:rPr lang="de-DE" dirty="0"/>
              <a:t>;|</a:t>
            </a:r>
          </a:p>
          <a:p>
            <a:r>
              <a:rPr lang="de-DE" dirty="0" err="1"/>
              <a:t>hö</a:t>
            </a:r>
            <a:r>
              <a:rPr lang="de-DE" dirty="0"/>
              <a:t>&lt;</a:t>
            </a:r>
            <a:r>
              <a:rPr lang="de-DE" dirty="0" err="1"/>
              <a:t>sten</a:t>
            </a:r>
            <a:r>
              <a:rPr lang="de-DE" dirty="0"/>
              <a:t>| </a:t>
            </a:r>
            <a:r>
              <a:rPr lang="de-DE" dirty="0" err="1"/>
              <a:t>ko</a:t>
            </a:r>
            <a:r>
              <a:rPr lang="de-DE" dirty="0"/>
              <a:t>&lt;m| och </a:t>
            </a:r>
            <a:r>
              <a:rPr lang="de-DE" dirty="0" err="1"/>
              <a:t>kö</a:t>
            </a:r>
            <a:r>
              <a:rPr lang="de-DE" dirty="0"/>
              <a:t>&lt;</a:t>
            </a:r>
            <a:r>
              <a:rPr lang="de-DE" dirty="0" err="1"/>
              <a:t>lden</a:t>
            </a:r>
            <a:r>
              <a:rPr lang="de-DE" dirty="0"/>
              <a:t>| </a:t>
            </a:r>
            <a:r>
              <a:rPr lang="de-DE" dirty="0" err="1"/>
              <a:t>to</a:t>
            </a:r>
            <a:r>
              <a:rPr lang="de-DE" dirty="0"/>
              <a:t>&lt;g| </a:t>
            </a:r>
            <a:r>
              <a:rPr lang="de-DE" dirty="0" err="1"/>
              <a:t>hvad</a:t>
            </a:r>
            <a:r>
              <a:rPr lang="de-DE" dirty="0"/>
              <a:t> ö&lt;</a:t>
            </a:r>
            <a:r>
              <a:rPr lang="de-DE" dirty="0" err="1"/>
              <a:t>frigt</a:t>
            </a:r>
            <a:r>
              <a:rPr lang="de-DE" dirty="0"/>
              <a:t>.|</a:t>
            </a:r>
          </a:p>
          <a:p>
            <a:r>
              <a:rPr lang="de-DE" dirty="0" err="1"/>
              <a:t>Pa</a:t>
            </a:r>
            <a:r>
              <a:rPr lang="de-DE" dirty="0"/>
              <a:t>&lt;</a:t>
            </a:r>
            <a:r>
              <a:rPr lang="de-DE" dirty="0" err="1"/>
              <a:t>vos</a:t>
            </a:r>
            <a:r>
              <a:rPr lang="de-DE" dirty="0"/>
              <a:t>| Ma&lt;</a:t>
            </a:r>
            <a:r>
              <a:rPr lang="de-DE" dirty="0" err="1"/>
              <a:t>ka</a:t>
            </a:r>
            <a:r>
              <a:rPr lang="de-DE" dirty="0"/>
              <a:t>| </a:t>
            </a:r>
            <a:r>
              <a:rPr lang="de-DE" dirty="0" err="1"/>
              <a:t>sle</a:t>
            </a:r>
            <a:r>
              <a:rPr lang="de-DE" dirty="0"/>
              <a:t>&lt;t| </a:t>
            </a:r>
            <a:r>
              <a:rPr lang="de-DE" dirty="0" err="1"/>
              <a:t>sitt</a:t>
            </a:r>
            <a:r>
              <a:rPr lang="de-DE" dirty="0"/>
              <a:t> </a:t>
            </a:r>
            <a:r>
              <a:rPr lang="de-DE" dirty="0" err="1"/>
              <a:t>hå</a:t>
            </a:r>
            <a:r>
              <a:rPr lang="de-DE" dirty="0"/>
              <a:t>&lt;r| och </a:t>
            </a:r>
            <a:r>
              <a:rPr lang="de-DE" dirty="0" err="1"/>
              <a:t>sa</a:t>
            </a:r>
            <a:r>
              <a:rPr lang="de-DE" dirty="0"/>
              <a:t>&lt;de:|</a:t>
            </a:r>
          </a:p>
          <a:p>
            <a:r>
              <a:rPr lang="de-DE" dirty="0" err="1"/>
              <a:t>Pa</a:t>
            </a:r>
            <a:r>
              <a:rPr lang="de-DE" dirty="0"/>
              <a:t>&lt;</a:t>
            </a:r>
            <a:r>
              <a:rPr lang="de-DE" dirty="0" err="1"/>
              <a:t>vo</a:t>
            </a:r>
            <a:r>
              <a:rPr lang="de-DE" dirty="0"/>
              <a:t>,| </a:t>
            </a:r>
            <a:r>
              <a:rPr lang="de-DE" dirty="0" err="1"/>
              <a:t>Pa</a:t>
            </a:r>
            <a:r>
              <a:rPr lang="de-DE" dirty="0"/>
              <a:t>&lt;</a:t>
            </a:r>
            <a:r>
              <a:rPr lang="de-DE" dirty="0" err="1"/>
              <a:t>vo</a:t>
            </a:r>
            <a:r>
              <a:rPr lang="de-DE" dirty="0"/>
              <a:t>,| o&lt;</a:t>
            </a:r>
            <a:r>
              <a:rPr lang="de-DE" dirty="0" err="1"/>
              <a:t>lycksfödde</a:t>
            </a:r>
            <a:r>
              <a:rPr lang="de-DE" dirty="0"/>
              <a:t>| </a:t>
            </a:r>
            <a:r>
              <a:rPr lang="de-DE" dirty="0" err="1"/>
              <a:t>gu</a:t>
            </a:r>
            <a:r>
              <a:rPr lang="de-DE" dirty="0"/>
              <a:t>&lt;</a:t>
            </a:r>
            <a:r>
              <a:rPr lang="de-DE" dirty="0" err="1"/>
              <a:t>bbe</a:t>
            </a:r>
            <a:r>
              <a:rPr lang="de-DE" dirty="0"/>
              <a:t>!|</a:t>
            </a:r>
          </a:p>
          <a:p>
            <a:r>
              <a:rPr lang="de-DE" dirty="0"/>
              <a:t>Ta&lt;</a:t>
            </a:r>
            <a:r>
              <a:rPr lang="de-DE" dirty="0" err="1"/>
              <a:t>gom</a:t>
            </a:r>
            <a:r>
              <a:rPr lang="de-DE" dirty="0"/>
              <a:t>| </a:t>
            </a:r>
            <a:r>
              <a:rPr lang="de-DE" dirty="0" err="1"/>
              <a:t>sta</a:t>
            </a:r>
            <a:r>
              <a:rPr lang="de-DE" dirty="0"/>
              <a:t>&lt;</a:t>
            </a:r>
            <a:r>
              <a:rPr lang="de-DE" dirty="0" err="1"/>
              <a:t>fven</a:t>
            </a:r>
            <a:r>
              <a:rPr lang="de-DE" dirty="0"/>
              <a:t>;| </a:t>
            </a:r>
            <a:r>
              <a:rPr lang="de-DE" dirty="0" err="1"/>
              <a:t>Gu</a:t>
            </a:r>
            <a:r>
              <a:rPr lang="de-DE" dirty="0"/>
              <a:t>&lt;d| har o&lt;</a:t>
            </a:r>
            <a:r>
              <a:rPr lang="de-DE" dirty="0" err="1"/>
              <a:t>ss</a:t>
            </a:r>
            <a:r>
              <a:rPr lang="de-DE" dirty="0"/>
              <a:t>| </a:t>
            </a:r>
            <a:r>
              <a:rPr lang="de-DE" dirty="0" err="1"/>
              <a:t>försku</a:t>
            </a:r>
            <a:r>
              <a:rPr lang="de-DE" dirty="0"/>
              <a:t>&lt;</a:t>
            </a:r>
            <a:r>
              <a:rPr lang="de-DE" dirty="0" err="1"/>
              <a:t>jtit</a:t>
            </a:r>
            <a:r>
              <a:rPr lang="de-DE" dirty="0"/>
              <a:t>;|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048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266C0-644D-4DBA-8191-7933F103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</a:p>
        </p:txBody>
      </p:sp>
      <p:pic>
        <p:nvPicPr>
          <p:cNvPr id="3074" name="Picture 2" descr="Комикс мем: &quot;Дзякуй за увагу!&quot; - Комиксы - Meme-arsenal.com">
            <a:extLst>
              <a:ext uri="{FF2B5EF4-FFF2-40B4-BE49-F238E27FC236}">
                <a16:creationId xmlns:a16="http://schemas.microsoft.com/office/drawing/2014/main" id="{18BB9A89-C8C7-4A4B-860C-91CC7900A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9" b="3962"/>
          <a:stretch/>
        </p:blipFill>
        <p:spPr bwMode="auto">
          <a:xfrm>
            <a:off x="4149146" y="1203913"/>
            <a:ext cx="5238694" cy="46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B44C0-BBBB-4C98-BC1F-6C972CB1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Реальный стих Богдановича на белорусском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3FA5D7-1132-42DF-BE24-939B3FE74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266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8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76955-0DA5-4FBB-8149-6D325361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Периоды развития белорусского Я4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A75402-C61E-4C16-AFC0-0C61E7063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84798"/>
              </p:ext>
            </p:extLst>
          </p:nvPr>
        </p:nvGraphicFramePr>
        <p:xfrm>
          <a:off x="1381760" y="1690688"/>
          <a:ext cx="10197096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69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2083BD-2DA5-45B1-8FF3-D0E9987CE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22763"/>
              </p:ext>
            </p:extLst>
          </p:nvPr>
        </p:nvGraphicFramePr>
        <p:xfrm>
          <a:off x="822960" y="568960"/>
          <a:ext cx="10530840" cy="560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3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Русский и белорусский Я4 Богдановича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46019" y="1690688"/>
          <a:ext cx="10307781" cy="453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80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8" y="365125"/>
            <a:ext cx="10741890" cy="1472911"/>
          </a:xfrm>
        </p:spPr>
        <p:txBody>
          <a:bodyPr>
            <a:normAutofit/>
          </a:bodyPr>
          <a:lstStyle/>
          <a:p>
            <a:pPr algn="ctr">
              <a:defRPr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Языковая модель и реальный стих (рус.)</a:t>
            </a:r>
            <a:br>
              <a:rPr lang="ru-RU" sz="400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122218" y="1838036"/>
          <a:ext cx="10244925" cy="437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98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A4B00-28A7-4C41-AB55-BFDDD921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Белорусская языковая модель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1223AF1-30ED-40E1-A852-008D522E9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99095"/>
              </p:ext>
            </p:extLst>
          </p:nvPr>
        </p:nvGraphicFramePr>
        <p:xfrm>
          <a:off x="964018" y="1754595"/>
          <a:ext cx="10263963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33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E148-C7C2-4468-882C-263BCB22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Белорусская речевая модель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E8A7035-85C1-49AF-9900-BB1537289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787333"/>
              </p:ext>
            </p:extLst>
          </p:nvPr>
        </p:nvGraphicFramePr>
        <p:xfrm>
          <a:off x="1307805" y="1616149"/>
          <a:ext cx="9441712" cy="456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597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1309</Words>
  <Application>Microsoft Office PowerPoint</Application>
  <PresentationFormat>Широкоэкранный</PresentationFormat>
  <Paragraphs>318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Ритмика стиха Богдановича </vt:lpstr>
      <vt:lpstr>Презентация PowerPoint</vt:lpstr>
      <vt:lpstr>Реальный стих Богдановича на белорусском</vt:lpstr>
      <vt:lpstr> Периоды развития белорусского Я4</vt:lpstr>
      <vt:lpstr>Презентация PowerPoint</vt:lpstr>
      <vt:lpstr>Русский и белорусский Я4 Богдановича</vt:lpstr>
      <vt:lpstr>Языковая модель и реальный стих (рус.) </vt:lpstr>
      <vt:lpstr>Белорусская языковая модель</vt:lpstr>
      <vt:lpstr>Белорусская речевая модель</vt:lpstr>
      <vt:lpstr>Презентация PowerPoint</vt:lpstr>
      <vt:lpstr>Сравнение языковой и речевой моделей (рус.) </vt:lpstr>
      <vt:lpstr>Презентация PowerPoint</vt:lpstr>
      <vt:lpstr>Ритмика русской РМ Богдановича, РМ Пушкина и белорусского Я4 Богдановича </vt:lpstr>
      <vt:lpstr>Ритмические формы ямба некоторых белорусских стихов и автопереводов  </vt:lpstr>
      <vt:lpstr>Презентация PowerPoint</vt:lpstr>
      <vt:lpstr>Презентация PowerPoint</vt:lpstr>
      <vt:lpstr>Презентация PowerPoint</vt:lpstr>
      <vt:lpstr>Профили ударности белорусских оригиналов и их переводов на русский язык </vt:lpstr>
      <vt:lpstr>Презентация PowerPoint</vt:lpstr>
      <vt:lpstr>Немецкие переводы</vt:lpstr>
      <vt:lpstr>Презентация PowerPoint</vt:lpstr>
      <vt:lpstr>Перевод со шведского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Подберезникова Александра Дмитриевна</dc:creator>
  <cp:lastModifiedBy>Подберезникова Александра Дмитриевна</cp:lastModifiedBy>
  <cp:revision>26</cp:revision>
  <dcterms:created xsi:type="dcterms:W3CDTF">2020-05-31T20:43:08Z</dcterms:created>
  <dcterms:modified xsi:type="dcterms:W3CDTF">2020-12-12T18:39:14Z</dcterms:modified>
</cp:coreProperties>
</file>