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Montserrat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Montserrat-italic.fntdata"/><Relationship Id="rId10" Type="http://schemas.openxmlformats.org/officeDocument/2006/relationships/font" Target="fonts/Montserrat-bold.fntdata"/><Relationship Id="rId12" Type="http://schemas.openxmlformats.org/officeDocument/2006/relationships/font" Target="fonts/Montserrat-boldItalic.fntdata"/><Relationship Id="rId9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3fe8b60cc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3fe8b60cc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b3fe8b60cc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b3fe8b60cc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500" y="798975"/>
            <a:ext cx="4855300" cy="36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20500" y="193850"/>
            <a:ext cx="1764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Сцена 1-я </a:t>
            </a:r>
            <a:endParaRPr sz="2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434675" y="798975"/>
            <a:ext cx="3322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Это </a:t>
            </a:r>
            <a:r>
              <a:rPr lang="en-GB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фотография</a:t>
            </a:r>
            <a:r>
              <a:rPr lang="en-GB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с поэтических чтений. Мне кажется, она хорошо помогает </a:t>
            </a:r>
            <a:r>
              <a:rPr lang="en-GB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представить</a:t>
            </a:r>
            <a:r>
              <a:rPr lang="en-GB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как это все выглядело.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176275" y="0"/>
            <a:ext cx="2277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Сцена 3-я и 4-я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275" y="1034425"/>
            <a:ext cx="2167075" cy="28894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3941775" y="866200"/>
            <a:ext cx="484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176287" y="4026450"/>
            <a:ext cx="2959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Подобные абажуры часто были частью интерьера в 60-х годах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0750" y="661100"/>
            <a:ext cx="2070975" cy="15482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2497638" y="2344825"/>
            <a:ext cx="3027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 этой сцене пожилая дама разливает чай. Мне кажется, что чайник мог бы выглядеть именно так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5">
            <a:alphaModFix/>
          </a:blip>
          <a:srcRect b="14748" l="0" r="0" t="6380"/>
          <a:stretch/>
        </p:blipFill>
        <p:spPr>
          <a:xfrm>
            <a:off x="5678925" y="1320225"/>
            <a:ext cx="3221451" cy="270622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4303075" y="4156375"/>
            <a:ext cx="4647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У меня сложилось впечатление, что комната, которая является местом действия может выглядеть примерно так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8125" y="95275"/>
            <a:ext cx="2921000" cy="21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109350" y="1731825"/>
            <a:ext cx="4840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 этой сцене свет направлен на печатную машинку и на стол. У меня есть предположение, что стол должен быть письменным, так как на нем печатают. 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4">
            <a:alphaModFix/>
          </a:blip>
          <a:srcRect b="0" l="0" r="0" t="12480"/>
          <a:stretch/>
        </p:blipFill>
        <p:spPr>
          <a:xfrm>
            <a:off x="5721837" y="2387425"/>
            <a:ext cx="2993575" cy="261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