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5" r:id="rId18"/>
    <p:sldId id="276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2F93BB-D4D8-436E-8823-E705682CA793}" v="35" dt="2021-03-26T19:03:47.7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51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катерина Мацкив" userId="2dc6e26fcc1f3f4f" providerId="LiveId" clId="{3C2F93BB-D4D8-436E-8823-E705682CA793}"/>
    <pc:docChg chg="custSel addSld delSld modSld sldOrd">
      <pc:chgData name="Екатерина Мацкив" userId="2dc6e26fcc1f3f4f" providerId="LiveId" clId="{3C2F93BB-D4D8-436E-8823-E705682CA793}" dt="2021-03-26T19:04:32.859" v="478" actId="1076"/>
      <pc:docMkLst>
        <pc:docMk/>
      </pc:docMkLst>
      <pc:sldChg chg="modSp mod">
        <pc:chgData name="Екатерина Мацкив" userId="2dc6e26fcc1f3f4f" providerId="LiveId" clId="{3C2F93BB-D4D8-436E-8823-E705682CA793}" dt="2021-03-26T18:47:53.682" v="52" actId="115"/>
        <pc:sldMkLst>
          <pc:docMk/>
          <pc:sldMk cId="2823064641" sldId="257"/>
        </pc:sldMkLst>
        <pc:spChg chg="mod">
          <ac:chgData name="Екатерина Мацкив" userId="2dc6e26fcc1f3f4f" providerId="LiveId" clId="{3C2F93BB-D4D8-436E-8823-E705682CA793}" dt="2021-03-26T18:47:53.682" v="52" actId="115"/>
          <ac:spMkLst>
            <pc:docMk/>
            <pc:sldMk cId="2823064641" sldId="257"/>
            <ac:spMk id="3" creationId="{AE7AA72C-E4FA-4C84-AB3E-FB8E620F83FC}"/>
          </ac:spMkLst>
        </pc:spChg>
      </pc:sldChg>
      <pc:sldChg chg="modSp mod">
        <pc:chgData name="Екатерина Мацкив" userId="2dc6e26fcc1f3f4f" providerId="LiveId" clId="{3C2F93BB-D4D8-436E-8823-E705682CA793}" dt="2021-03-26T18:48:43.437" v="98" actId="115"/>
        <pc:sldMkLst>
          <pc:docMk/>
          <pc:sldMk cId="1833649446" sldId="258"/>
        </pc:sldMkLst>
        <pc:spChg chg="mod">
          <ac:chgData name="Екатерина Мацкив" userId="2dc6e26fcc1f3f4f" providerId="LiveId" clId="{3C2F93BB-D4D8-436E-8823-E705682CA793}" dt="2021-03-26T18:48:43.437" v="98" actId="115"/>
          <ac:spMkLst>
            <pc:docMk/>
            <pc:sldMk cId="1833649446" sldId="258"/>
            <ac:spMk id="3" creationId="{CA4047BA-5823-4325-A768-0FB5134C2585}"/>
          </ac:spMkLst>
        </pc:spChg>
      </pc:sldChg>
      <pc:sldChg chg="modSp mod">
        <pc:chgData name="Екатерина Мацкив" userId="2dc6e26fcc1f3f4f" providerId="LiveId" clId="{3C2F93BB-D4D8-436E-8823-E705682CA793}" dt="2021-03-26T18:50:49.967" v="178" actId="20577"/>
        <pc:sldMkLst>
          <pc:docMk/>
          <pc:sldMk cId="3987863127" sldId="260"/>
        </pc:sldMkLst>
        <pc:spChg chg="mod">
          <ac:chgData name="Екатерина Мацкив" userId="2dc6e26fcc1f3f4f" providerId="LiveId" clId="{3C2F93BB-D4D8-436E-8823-E705682CA793}" dt="2021-03-26T18:50:49.967" v="178" actId="20577"/>
          <ac:spMkLst>
            <pc:docMk/>
            <pc:sldMk cId="3987863127" sldId="260"/>
            <ac:spMk id="2" creationId="{FB31C0CD-2FE6-483C-BD4F-5879C0770008}"/>
          </ac:spMkLst>
        </pc:spChg>
      </pc:sldChg>
      <pc:sldChg chg="addSp delSp modSp mod">
        <pc:chgData name="Екатерина Мацкив" userId="2dc6e26fcc1f3f4f" providerId="LiveId" clId="{3C2F93BB-D4D8-436E-8823-E705682CA793}" dt="2021-03-26T18:45:13.752" v="7" actId="26606"/>
        <pc:sldMkLst>
          <pc:docMk/>
          <pc:sldMk cId="4093750909" sldId="261"/>
        </pc:sldMkLst>
        <pc:spChg chg="mod">
          <ac:chgData name="Екатерина Мацкив" userId="2dc6e26fcc1f3f4f" providerId="LiveId" clId="{3C2F93BB-D4D8-436E-8823-E705682CA793}" dt="2021-03-26T18:45:13.752" v="7" actId="26606"/>
          <ac:spMkLst>
            <pc:docMk/>
            <pc:sldMk cId="4093750909" sldId="261"/>
            <ac:spMk id="2" creationId="{05B37F38-C66A-4A8A-89F3-15AF5BA8C05F}"/>
          </ac:spMkLst>
        </pc:spChg>
        <pc:spChg chg="mod">
          <ac:chgData name="Екатерина Мацкив" userId="2dc6e26fcc1f3f4f" providerId="LiveId" clId="{3C2F93BB-D4D8-436E-8823-E705682CA793}" dt="2021-03-26T18:45:13.752" v="7" actId="26606"/>
          <ac:spMkLst>
            <pc:docMk/>
            <pc:sldMk cId="4093750909" sldId="261"/>
            <ac:spMk id="3" creationId="{31A4423E-5F94-4007-91D2-9A8B8C444234}"/>
          </ac:spMkLst>
        </pc:spChg>
        <pc:spChg chg="add del">
          <ac:chgData name="Екатерина Мацкив" userId="2dc6e26fcc1f3f4f" providerId="LiveId" clId="{3C2F93BB-D4D8-436E-8823-E705682CA793}" dt="2021-03-26T18:45:13.752" v="7" actId="26606"/>
          <ac:spMkLst>
            <pc:docMk/>
            <pc:sldMk cId="4093750909" sldId="261"/>
            <ac:spMk id="71" creationId="{D608B8CD-3695-4F93-9884-62CBEC151916}"/>
          </ac:spMkLst>
        </pc:spChg>
        <pc:spChg chg="add del">
          <ac:chgData name="Екатерина Мацкив" userId="2dc6e26fcc1f3f4f" providerId="LiveId" clId="{3C2F93BB-D4D8-436E-8823-E705682CA793}" dt="2021-03-26T18:45:13.752" v="7" actId="26606"/>
          <ac:spMkLst>
            <pc:docMk/>
            <pc:sldMk cId="4093750909" sldId="261"/>
            <ac:spMk id="73" creationId="{3E3B0302-1E49-4400-92A8-8AE5CC583CDA}"/>
          </ac:spMkLst>
        </pc:spChg>
        <pc:spChg chg="add del">
          <ac:chgData name="Екатерина Мацкив" userId="2dc6e26fcc1f3f4f" providerId="LiveId" clId="{3C2F93BB-D4D8-436E-8823-E705682CA793}" dt="2021-03-26T18:45:13.752" v="7" actId="26606"/>
          <ac:spMkLst>
            <pc:docMk/>
            <pc:sldMk cId="4093750909" sldId="261"/>
            <ac:spMk id="75" creationId="{D18FC947-375A-40AA-B89B-50CFB3A5D08B}"/>
          </ac:spMkLst>
        </pc:spChg>
        <pc:picChg chg="add mod ord">
          <ac:chgData name="Екатерина Мацкив" userId="2dc6e26fcc1f3f4f" providerId="LiveId" clId="{3C2F93BB-D4D8-436E-8823-E705682CA793}" dt="2021-03-26T18:45:13.752" v="7" actId="26606"/>
          <ac:picMkLst>
            <pc:docMk/>
            <pc:sldMk cId="4093750909" sldId="261"/>
            <ac:picMk id="4" creationId="{D6E36474-24B7-49B5-A368-84968C386B3D}"/>
          </ac:picMkLst>
        </pc:picChg>
        <pc:picChg chg="add del mod">
          <ac:chgData name="Екатерина Мацкив" userId="2dc6e26fcc1f3f4f" providerId="LiveId" clId="{3C2F93BB-D4D8-436E-8823-E705682CA793}" dt="2021-03-26T18:45:07.944" v="4" actId="478"/>
          <ac:picMkLst>
            <pc:docMk/>
            <pc:sldMk cId="4093750909" sldId="261"/>
            <ac:picMk id="5" creationId="{5D34139D-3533-42D5-AC2C-C4329B50C4F1}"/>
          </ac:picMkLst>
        </pc:picChg>
        <pc:picChg chg="add mod">
          <ac:chgData name="Екатерина Мацкив" userId="2dc6e26fcc1f3f4f" providerId="LiveId" clId="{3C2F93BB-D4D8-436E-8823-E705682CA793}" dt="2021-03-26T18:45:13.752" v="7" actId="26606"/>
          <ac:picMkLst>
            <pc:docMk/>
            <pc:sldMk cId="4093750909" sldId="261"/>
            <ac:picMk id="1026" creationId="{993E0954-94A2-42A4-B9A3-6FB2FF67D0F5}"/>
          </ac:picMkLst>
        </pc:picChg>
        <pc:picChg chg="mod ord">
          <ac:chgData name="Екатерина Мацкив" userId="2dc6e26fcc1f3f4f" providerId="LiveId" clId="{3C2F93BB-D4D8-436E-8823-E705682CA793}" dt="2021-03-26T18:45:13.752" v="7" actId="26606"/>
          <ac:picMkLst>
            <pc:docMk/>
            <pc:sldMk cId="4093750909" sldId="261"/>
            <ac:picMk id="5122" creationId="{70813ABD-1FC5-495C-950C-BD047DF92771}"/>
          </ac:picMkLst>
        </pc:picChg>
      </pc:sldChg>
      <pc:sldChg chg="modSp mod">
        <pc:chgData name="Екатерина Мацкив" userId="2dc6e26fcc1f3f4f" providerId="LiveId" clId="{3C2F93BB-D4D8-436E-8823-E705682CA793}" dt="2021-03-26T18:49:53.026" v="137" actId="20577"/>
        <pc:sldMkLst>
          <pc:docMk/>
          <pc:sldMk cId="2109069963" sldId="262"/>
        </pc:sldMkLst>
        <pc:spChg chg="mod">
          <ac:chgData name="Екатерина Мацкив" userId="2dc6e26fcc1f3f4f" providerId="LiveId" clId="{3C2F93BB-D4D8-436E-8823-E705682CA793}" dt="2021-03-26T18:49:53.026" v="137" actId="20577"/>
          <ac:spMkLst>
            <pc:docMk/>
            <pc:sldMk cId="2109069963" sldId="262"/>
            <ac:spMk id="3" creationId="{F047942B-FE2D-47B1-902E-1B6F1414015A}"/>
          </ac:spMkLst>
        </pc:spChg>
      </pc:sldChg>
      <pc:sldChg chg="modSp mod">
        <pc:chgData name="Екатерина Мацкив" userId="2dc6e26fcc1f3f4f" providerId="LiveId" clId="{3C2F93BB-D4D8-436E-8823-E705682CA793}" dt="2021-03-26T18:50:29.868" v="175" actId="115"/>
        <pc:sldMkLst>
          <pc:docMk/>
          <pc:sldMk cId="1986439074" sldId="263"/>
        </pc:sldMkLst>
        <pc:spChg chg="mod">
          <ac:chgData name="Екатерина Мацкив" userId="2dc6e26fcc1f3f4f" providerId="LiveId" clId="{3C2F93BB-D4D8-436E-8823-E705682CA793}" dt="2021-03-26T18:50:29.868" v="175" actId="115"/>
          <ac:spMkLst>
            <pc:docMk/>
            <pc:sldMk cId="1986439074" sldId="263"/>
            <ac:spMk id="3" creationId="{D4CD21C8-CB98-45F6-9287-60059F464C18}"/>
          </ac:spMkLst>
        </pc:spChg>
      </pc:sldChg>
      <pc:sldChg chg="modSp mod">
        <pc:chgData name="Екатерина Мацкив" userId="2dc6e26fcc1f3f4f" providerId="LiveId" clId="{3C2F93BB-D4D8-436E-8823-E705682CA793}" dt="2021-03-26T18:52:12.871" v="191" actId="2711"/>
        <pc:sldMkLst>
          <pc:docMk/>
          <pc:sldMk cId="3266987851" sldId="264"/>
        </pc:sldMkLst>
        <pc:spChg chg="mod">
          <ac:chgData name="Екатерина Мацкив" userId="2dc6e26fcc1f3f4f" providerId="LiveId" clId="{3C2F93BB-D4D8-436E-8823-E705682CA793}" dt="2021-03-26T18:52:12.871" v="191" actId="2711"/>
          <ac:spMkLst>
            <pc:docMk/>
            <pc:sldMk cId="3266987851" sldId="264"/>
            <ac:spMk id="2" creationId="{B70EABD1-229C-4273-AB47-D3419A8895AE}"/>
          </ac:spMkLst>
        </pc:spChg>
      </pc:sldChg>
      <pc:sldChg chg="modSp mod">
        <pc:chgData name="Екатерина Мацкив" userId="2dc6e26fcc1f3f4f" providerId="LiveId" clId="{3C2F93BB-D4D8-436E-8823-E705682CA793}" dt="2021-03-26T18:52:16.935" v="192"/>
        <pc:sldMkLst>
          <pc:docMk/>
          <pc:sldMk cId="667207139" sldId="265"/>
        </pc:sldMkLst>
        <pc:spChg chg="mod">
          <ac:chgData name="Екатерина Мацкив" userId="2dc6e26fcc1f3f4f" providerId="LiveId" clId="{3C2F93BB-D4D8-436E-8823-E705682CA793}" dt="2021-03-26T18:52:16.935" v="192"/>
          <ac:spMkLst>
            <pc:docMk/>
            <pc:sldMk cId="667207139" sldId="265"/>
            <ac:spMk id="2" creationId="{76DB96CF-4C3C-4D61-8720-ED786B1030F1}"/>
          </ac:spMkLst>
        </pc:spChg>
      </pc:sldChg>
      <pc:sldChg chg="modSp mod">
        <pc:chgData name="Екатерина Мацкив" userId="2dc6e26fcc1f3f4f" providerId="LiveId" clId="{3C2F93BB-D4D8-436E-8823-E705682CA793}" dt="2021-03-26T18:52:02.202" v="190" actId="2711"/>
        <pc:sldMkLst>
          <pc:docMk/>
          <pc:sldMk cId="934674296" sldId="267"/>
        </pc:sldMkLst>
        <pc:spChg chg="mod">
          <ac:chgData name="Екатерина Мацкив" userId="2dc6e26fcc1f3f4f" providerId="LiveId" clId="{3C2F93BB-D4D8-436E-8823-E705682CA793}" dt="2021-03-26T18:52:02.202" v="190" actId="2711"/>
          <ac:spMkLst>
            <pc:docMk/>
            <pc:sldMk cId="934674296" sldId="267"/>
            <ac:spMk id="4" creationId="{2AE88158-86B1-4BB6-B5E8-BC2BEA5D09C4}"/>
          </ac:spMkLst>
        </pc:spChg>
      </pc:sldChg>
      <pc:sldChg chg="modSp mod">
        <pc:chgData name="Екатерина Мацкив" userId="2dc6e26fcc1f3f4f" providerId="LiveId" clId="{3C2F93BB-D4D8-436E-8823-E705682CA793}" dt="2021-03-26T18:52:52.376" v="225" actId="1076"/>
        <pc:sldMkLst>
          <pc:docMk/>
          <pc:sldMk cId="1568038812" sldId="268"/>
        </pc:sldMkLst>
        <pc:spChg chg="mod">
          <ac:chgData name="Екатерина Мацкив" userId="2dc6e26fcc1f3f4f" providerId="LiveId" clId="{3C2F93BB-D4D8-436E-8823-E705682CA793}" dt="2021-03-26T18:52:49.379" v="224" actId="1076"/>
          <ac:spMkLst>
            <pc:docMk/>
            <pc:sldMk cId="1568038812" sldId="268"/>
            <ac:spMk id="3" creationId="{BCCB02E1-3DCA-4BD1-B901-9758AF3C415B}"/>
          </ac:spMkLst>
        </pc:spChg>
        <pc:picChg chg="mod">
          <ac:chgData name="Екатерина Мацкив" userId="2dc6e26fcc1f3f4f" providerId="LiveId" clId="{3C2F93BB-D4D8-436E-8823-E705682CA793}" dt="2021-03-26T18:52:52.376" v="225" actId="1076"/>
          <ac:picMkLst>
            <pc:docMk/>
            <pc:sldMk cId="1568038812" sldId="268"/>
            <ac:picMk id="11266" creationId="{97C12F32-5726-412C-84CB-3270C8173996}"/>
          </ac:picMkLst>
        </pc:picChg>
      </pc:sldChg>
      <pc:sldChg chg="modSp mod">
        <pc:chgData name="Екатерина Мацкив" userId="2dc6e26fcc1f3f4f" providerId="LiveId" clId="{3C2F93BB-D4D8-436E-8823-E705682CA793}" dt="2021-03-26T18:52:56.507" v="232" actId="20577"/>
        <pc:sldMkLst>
          <pc:docMk/>
          <pc:sldMk cId="3562841082" sldId="269"/>
        </pc:sldMkLst>
        <pc:spChg chg="mod">
          <ac:chgData name="Екатерина Мацкив" userId="2dc6e26fcc1f3f4f" providerId="LiveId" clId="{3C2F93BB-D4D8-436E-8823-E705682CA793}" dt="2021-03-26T18:52:56.507" v="232" actId="20577"/>
          <ac:spMkLst>
            <pc:docMk/>
            <pc:sldMk cId="3562841082" sldId="269"/>
            <ac:spMk id="2" creationId="{C8988160-0742-45F0-8C17-9A3C3E1E48E1}"/>
          </ac:spMkLst>
        </pc:spChg>
      </pc:sldChg>
      <pc:sldChg chg="modSp mod">
        <pc:chgData name="Екатерина Мацкив" userId="2dc6e26fcc1f3f4f" providerId="LiveId" clId="{3C2F93BB-D4D8-436E-8823-E705682CA793}" dt="2021-03-26T18:55:39.998" v="298" actId="20577"/>
        <pc:sldMkLst>
          <pc:docMk/>
          <pc:sldMk cId="452032272" sldId="270"/>
        </pc:sldMkLst>
        <pc:spChg chg="mod">
          <ac:chgData name="Екатерина Мацкив" userId="2dc6e26fcc1f3f4f" providerId="LiveId" clId="{3C2F93BB-D4D8-436E-8823-E705682CA793}" dt="2021-03-26T18:55:39.998" v="298" actId="20577"/>
          <ac:spMkLst>
            <pc:docMk/>
            <pc:sldMk cId="452032272" sldId="270"/>
            <ac:spMk id="3" creationId="{961F8AA0-28C2-4038-B809-2F794FC5629F}"/>
          </ac:spMkLst>
        </pc:spChg>
      </pc:sldChg>
      <pc:sldChg chg="modSp mod">
        <pc:chgData name="Екатерина Мацкив" userId="2dc6e26fcc1f3f4f" providerId="LiveId" clId="{3C2F93BB-D4D8-436E-8823-E705682CA793}" dt="2021-03-26T19:04:32.859" v="478" actId="1076"/>
        <pc:sldMkLst>
          <pc:docMk/>
          <pc:sldMk cId="3544685054" sldId="271"/>
        </pc:sldMkLst>
        <pc:spChg chg="mod">
          <ac:chgData name="Екатерина Мацкив" userId="2dc6e26fcc1f3f4f" providerId="LiveId" clId="{3C2F93BB-D4D8-436E-8823-E705682CA793}" dt="2021-03-26T19:04:32.859" v="478" actId="1076"/>
          <ac:spMkLst>
            <pc:docMk/>
            <pc:sldMk cId="3544685054" sldId="271"/>
            <ac:spMk id="3" creationId="{C456C00C-479C-4377-9540-F520511F5DAA}"/>
          </ac:spMkLst>
        </pc:spChg>
      </pc:sldChg>
      <pc:sldChg chg="del">
        <pc:chgData name="Екатерина Мацкив" userId="2dc6e26fcc1f3f4f" providerId="LiveId" clId="{3C2F93BB-D4D8-436E-8823-E705682CA793}" dt="2021-03-26T19:03:15.703" v="465" actId="2696"/>
        <pc:sldMkLst>
          <pc:docMk/>
          <pc:sldMk cId="2667341633" sldId="273"/>
        </pc:sldMkLst>
      </pc:sldChg>
      <pc:sldChg chg="addSp modSp new mod ord">
        <pc:chgData name="Екатерина Мацкив" userId="2dc6e26fcc1f3f4f" providerId="LiveId" clId="{3C2F93BB-D4D8-436E-8823-E705682CA793}" dt="2021-03-26T18:55:29.518" v="292"/>
        <pc:sldMkLst>
          <pc:docMk/>
          <pc:sldMk cId="4097114254" sldId="274"/>
        </pc:sldMkLst>
        <pc:spChg chg="mod">
          <ac:chgData name="Екатерина Мацкив" userId="2dc6e26fcc1f3f4f" providerId="LiveId" clId="{3C2F93BB-D4D8-436E-8823-E705682CA793}" dt="2021-03-26T18:53:54.819" v="234"/>
          <ac:spMkLst>
            <pc:docMk/>
            <pc:sldMk cId="4097114254" sldId="274"/>
            <ac:spMk id="2" creationId="{38347E52-3782-4F7A-A38E-071718683F86}"/>
          </ac:spMkLst>
        </pc:spChg>
        <pc:spChg chg="mod">
          <ac:chgData name="Екатерина Мацкив" userId="2dc6e26fcc1f3f4f" providerId="LiveId" clId="{3C2F93BB-D4D8-436E-8823-E705682CA793}" dt="2021-03-26T18:55:02.897" v="287" actId="20577"/>
          <ac:spMkLst>
            <pc:docMk/>
            <pc:sldMk cId="4097114254" sldId="274"/>
            <ac:spMk id="3" creationId="{28AEC8E5-6946-41B4-937E-8F5B131320A4}"/>
          </ac:spMkLst>
        </pc:spChg>
        <pc:picChg chg="add mod">
          <ac:chgData name="Екатерина Мацкив" userId="2dc6e26fcc1f3f4f" providerId="LiveId" clId="{3C2F93BB-D4D8-436E-8823-E705682CA793}" dt="2021-03-26T18:54:28.497" v="257" actId="1076"/>
          <ac:picMkLst>
            <pc:docMk/>
            <pc:sldMk cId="4097114254" sldId="274"/>
            <ac:picMk id="4" creationId="{2CE4CB2A-EA06-4F41-88D5-1E92CA5C3E7C}"/>
          </ac:picMkLst>
        </pc:picChg>
        <pc:picChg chg="add mod">
          <ac:chgData name="Екатерина Мацкив" userId="2dc6e26fcc1f3f4f" providerId="LiveId" clId="{3C2F93BB-D4D8-436E-8823-E705682CA793}" dt="2021-03-26T18:54:44.070" v="261" actId="1076"/>
          <ac:picMkLst>
            <pc:docMk/>
            <pc:sldMk cId="4097114254" sldId="274"/>
            <ac:picMk id="5" creationId="{C8A06614-C4FC-459F-BD17-BFD5DB3936E3}"/>
          </ac:picMkLst>
        </pc:picChg>
        <pc:picChg chg="add mod">
          <ac:chgData name="Екатерина Мацкив" userId="2dc6e26fcc1f3f4f" providerId="LiveId" clId="{3C2F93BB-D4D8-436E-8823-E705682CA793}" dt="2021-03-26T18:55:25.780" v="290" actId="1076"/>
          <ac:picMkLst>
            <pc:docMk/>
            <pc:sldMk cId="4097114254" sldId="274"/>
            <ac:picMk id="6" creationId="{89E7D4B9-085B-4542-A9EA-0F46E6843230}"/>
          </ac:picMkLst>
        </pc:picChg>
      </pc:sldChg>
      <pc:sldChg chg="addSp delSp modSp new mod setBg">
        <pc:chgData name="Екатерина Мацкив" userId="2dc6e26fcc1f3f4f" providerId="LiveId" clId="{3C2F93BB-D4D8-436E-8823-E705682CA793}" dt="2021-03-26T19:00:18.672" v="403" actId="1076"/>
        <pc:sldMkLst>
          <pc:docMk/>
          <pc:sldMk cId="913178300" sldId="275"/>
        </pc:sldMkLst>
        <pc:spChg chg="mod">
          <ac:chgData name="Екатерина Мацкив" userId="2dc6e26fcc1f3f4f" providerId="LiveId" clId="{3C2F93BB-D4D8-436E-8823-E705682CA793}" dt="2021-03-26T19:00:04.530" v="397" actId="26606"/>
          <ac:spMkLst>
            <pc:docMk/>
            <pc:sldMk cId="913178300" sldId="275"/>
            <ac:spMk id="2" creationId="{C8F398D5-A35A-4C0D-85F0-3D0D37408DD1}"/>
          </ac:spMkLst>
        </pc:spChg>
        <pc:spChg chg="mod">
          <ac:chgData name="Екатерина Мацкив" userId="2dc6e26fcc1f3f4f" providerId="LiveId" clId="{3C2F93BB-D4D8-436E-8823-E705682CA793}" dt="2021-03-26T19:00:04.530" v="397" actId="26606"/>
          <ac:spMkLst>
            <pc:docMk/>
            <pc:sldMk cId="913178300" sldId="275"/>
            <ac:spMk id="3" creationId="{1D86BD86-4805-4BE1-87EC-1506F7691806}"/>
          </ac:spMkLst>
        </pc:spChg>
        <pc:spChg chg="add">
          <ac:chgData name="Екатерина Мацкив" userId="2dc6e26fcc1f3f4f" providerId="LiveId" clId="{3C2F93BB-D4D8-436E-8823-E705682CA793}" dt="2021-03-26T19:00:04.530" v="397" actId="26606"/>
          <ac:spMkLst>
            <pc:docMk/>
            <pc:sldMk cId="913178300" sldId="275"/>
            <ac:spMk id="12" creationId="{43E97411-3A2F-4E7D-A53F-F450ACAA7B29}"/>
          </ac:spMkLst>
        </pc:spChg>
        <pc:spChg chg="add">
          <ac:chgData name="Екатерина Мацкив" userId="2dc6e26fcc1f3f4f" providerId="LiveId" clId="{3C2F93BB-D4D8-436E-8823-E705682CA793}" dt="2021-03-26T19:00:04.530" v="397" actId="26606"/>
          <ac:spMkLst>
            <pc:docMk/>
            <pc:sldMk cId="913178300" sldId="275"/>
            <ac:spMk id="14" creationId="{198C9574-C8AD-4BD7-B272-81E5C4CB04D6}"/>
          </ac:spMkLst>
        </pc:spChg>
        <pc:spChg chg="add">
          <ac:chgData name="Екатерина Мацкив" userId="2dc6e26fcc1f3f4f" providerId="LiveId" clId="{3C2F93BB-D4D8-436E-8823-E705682CA793}" dt="2021-03-26T19:00:04.530" v="397" actId="26606"/>
          <ac:spMkLst>
            <pc:docMk/>
            <pc:sldMk cId="913178300" sldId="275"/>
            <ac:spMk id="16" creationId="{843CA806-A34E-45C7-A135-232932B6DC59}"/>
          </ac:spMkLst>
        </pc:spChg>
        <pc:spChg chg="add">
          <ac:chgData name="Екатерина Мацкив" userId="2dc6e26fcc1f3f4f" providerId="LiveId" clId="{3C2F93BB-D4D8-436E-8823-E705682CA793}" dt="2021-03-26T19:00:04.530" v="397" actId="26606"/>
          <ac:spMkLst>
            <pc:docMk/>
            <pc:sldMk cId="913178300" sldId="275"/>
            <ac:spMk id="18" creationId="{A75991DD-FB5D-40C7-9C7B-740834384545}"/>
          </ac:spMkLst>
        </pc:spChg>
        <pc:picChg chg="add mod">
          <ac:chgData name="Екатерина Мацкив" userId="2dc6e26fcc1f3f4f" providerId="LiveId" clId="{3C2F93BB-D4D8-436E-8823-E705682CA793}" dt="2021-03-26T19:00:04.530" v="397" actId="26606"/>
          <ac:picMkLst>
            <pc:docMk/>
            <pc:sldMk cId="913178300" sldId="275"/>
            <ac:picMk id="4" creationId="{8D5BF4BB-FB3A-4B17-B5C0-CB46FB501EF1}"/>
          </ac:picMkLst>
        </pc:picChg>
        <pc:picChg chg="add mod ord">
          <ac:chgData name="Екатерина Мацкив" userId="2dc6e26fcc1f3f4f" providerId="LiveId" clId="{3C2F93BB-D4D8-436E-8823-E705682CA793}" dt="2021-03-26T19:00:18.672" v="403" actId="1076"/>
          <ac:picMkLst>
            <pc:docMk/>
            <pc:sldMk cId="913178300" sldId="275"/>
            <ac:picMk id="5" creationId="{0F6AD791-9B5D-4E77-86B8-21471BC8BD1C}"/>
          </ac:picMkLst>
        </pc:picChg>
        <pc:picChg chg="add mod ord">
          <ac:chgData name="Екатерина Мацкив" userId="2dc6e26fcc1f3f4f" providerId="LiveId" clId="{3C2F93BB-D4D8-436E-8823-E705682CA793}" dt="2021-03-26T19:00:15.918" v="402" actId="1076"/>
          <ac:picMkLst>
            <pc:docMk/>
            <pc:sldMk cId="913178300" sldId="275"/>
            <ac:picMk id="6" creationId="{32F4AC38-69FC-4786-AA01-6F8186BDAD69}"/>
          </ac:picMkLst>
        </pc:picChg>
        <pc:picChg chg="add mod">
          <ac:chgData name="Екатерина Мацкив" userId="2dc6e26fcc1f3f4f" providerId="LiveId" clId="{3C2F93BB-D4D8-436E-8823-E705682CA793}" dt="2021-03-26T19:00:04.530" v="397" actId="26606"/>
          <ac:picMkLst>
            <pc:docMk/>
            <pc:sldMk cId="913178300" sldId="275"/>
            <ac:picMk id="7" creationId="{6B94F77F-F8F2-424D-8FEC-AC9F09C2FF06}"/>
          </ac:picMkLst>
        </pc:picChg>
        <pc:picChg chg="add del mod">
          <ac:chgData name="Екатерина Мацкив" userId="2dc6e26fcc1f3f4f" providerId="LiveId" clId="{3C2F93BB-D4D8-436E-8823-E705682CA793}" dt="2021-03-26T18:56:32.743" v="327"/>
          <ac:picMkLst>
            <pc:docMk/>
            <pc:sldMk cId="913178300" sldId="275"/>
            <ac:picMk id="2050" creationId="{0346CAEF-F147-40F9-AD3D-6B943606D126}"/>
          </ac:picMkLst>
        </pc:picChg>
      </pc:sldChg>
      <pc:sldChg chg="addSp delSp modSp new mod setBg">
        <pc:chgData name="Екатерина Мацкив" userId="2dc6e26fcc1f3f4f" providerId="LiveId" clId="{3C2F93BB-D4D8-436E-8823-E705682CA793}" dt="2021-03-26T19:03:54.506" v="477" actId="26606"/>
        <pc:sldMkLst>
          <pc:docMk/>
          <pc:sldMk cId="3627182019" sldId="276"/>
        </pc:sldMkLst>
        <pc:spChg chg="mod">
          <ac:chgData name="Екатерина Мацкив" userId="2dc6e26fcc1f3f4f" providerId="LiveId" clId="{3C2F93BB-D4D8-436E-8823-E705682CA793}" dt="2021-03-26T19:03:54.506" v="477" actId="26606"/>
          <ac:spMkLst>
            <pc:docMk/>
            <pc:sldMk cId="3627182019" sldId="276"/>
            <ac:spMk id="2" creationId="{B25C1918-A53D-45A1-8D91-24014503E0B4}"/>
          </ac:spMkLst>
        </pc:spChg>
        <pc:spChg chg="mod">
          <ac:chgData name="Екатерина Мацкив" userId="2dc6e26fcc1f3f4f" providerId="LiveId" clId="{3C2F93BB-D4D8-436E-8823-E705682CA793}" dt="2021-03-26T19:03:54.506" v="477" actId="26606"/>
          <ac:spMkLst>
            <pc:docMk/>
            <pc:sldMk cId="3627182019" sldId="276"/>
            <ac:spMk id="3" creationId="{EFB3CC5D-D7FF-4EB7-B1A4-D72A7D0DD250}"/>
          </ac:spMkLst>
        </pc:spChg>
        <pc:spChg chg="add">
          <ac:chgData name="Екатерина Мацкив" userId="2dc6e26fcc1f3f4f" providerId="LiveId" clId="{3C2F93BB-D4D8-436E-8823-E705682CA793}" dt="2021-03-26T19:03:54.506" v="477" actId="26606"/>
          <ac:spMkLst>
            <pc:docMk/>
            <pc:sldMk cId="3627182019" sldId="276"/>
            <ac:spMk id="12" creationId="{C1BB018B-C5E3-4B57-B36A-EF5EF069AFDD}"/>
          </ac:spMkLst>
        </pc:spChg>
        <pc:spChg chg="add">
          <ac:chgData name="Екатерина Мацкив" userId="2dc6e26fcc1f3f4f" providerId="LiveId" clId="{3C2F93BB-D4D8-436E-8823-E705682CA793}" dt="2021-03-26T19:03:54.506" v="477" actId="26606"/>
          <ac:spMkLst>
            <pc:docMk/>
            <pc:sldMk cId="3627182019" sldId="276"/>
            <ac:spMk id="14" creationId="{74DF08DC-D1E5-4296-A355-8148FA4A1FA6}"/>
          </ac:spMkLst>
        </pc:spChg>
        <pc:spChg chg="add">
          <ac:chgData name="Екатерина Мацкив" userId="2dc6e26fcc1f3f4f" providerId="LiveId" clId="{3C2F93BB-D4D8-436E-8823-E705682CA793}" dt="2021-03-26T19:03:54.506" v="477" actId="26606"/>
          <ac:spMkLst>
            <pc:docMk/>
            <pc:sldMk cId="3627182019" sldId="276"/>
            <ac:spMk id="16" creationId="{D9EDADB4-BC6C-4551-872E-2BA3E07153C1}"/>
          </ac:spMkLst>
        </pc:spChg>
        <pc:picChg chg="add mod ord">
          <ac:chgData name="Екатерина Мацкив" userId="2dc6e26fcc1f3f4f" providerId="LiveId" clId="{3C2F93BB-D4D8-436E-8823-E705682CA793}" dt="2021-03-26T19:03:54.506" v="477" actId="26606"/>
          <ac:picMkLst>
            <pc:docMk/>
            <pc:sldMk cId="3627182019" sldId="276"/>
            <ac:picMk id="4" creationId="{826E20A9-DB7C-4CB7-8313-2285CC5E290A}"/>
          </ac:picMkLst>
        </pc:picChg>
        <pc:picChg chg="add mod">
          <ac:chgData name="Екатерина Мацкив" userId="2dc6e26fcc1f3f4f" providerId="LiveId" clId="{3C2F93BB-D4D8-436E-8823-E705682CA793}" dt="2021-03-26T19:03:54.506" v="477" actId="26606"/>
          <ac:picMkLst>
            <pc:docMk/>
            <pc:sldMk cId="3627182019" sldId="276"/>
            <ac:picMk id="5" creationId="{E44E7BF7-625D-4352-9889-2A88660C03B7}"/>
          </ac:picMkLst>
        </pc:picChg>
        <pc:picChg chg="add mod ord">
          <ac:chgData name="Екатерина Мацкив" userId="2dc6e26fcc1f3f4f" providerId="LiveId" clId="{3C2F93BB-D4D8-436E-8823-E705682CA793}" dt="2021-03-26T19:03:54.506" v="477" actId="26606"/>
          <ac:picMkLst>
            <pc:docMk/>
            <pc:sldMk cId="3627182019" sldId="276"/>
            <ac:picMk id="6" creationId="{5EB84586-CDB8-4C84-B17F-4118CDED5762}"/>
          </ac:picMkLst>
        </pc:picChg>
        <pc:picChg chg="add mod">
          <ac:chgData name="Екатерина Мацкив" userId="2dc6e26fcc1f3f4f" providerId="LiveId" clId="{3C2F93BB-D4D8-436E-8823-E705682CA793}" dt="2021-03-26T19:03:54.506" v="477" actId="26606"/>
          <ac:picMkLst>
            <pc:docMk/>
            <pc:sldMk cId="3627182019" sldId="276"/>
            <ac:picMk id="7" creationId="{4574BE7E-93D5-4D98-AB3D-960CA80C48BC}"/>
          </ac:picMkLst>
        </pc:picChg>
        <pc:picChg chg="add del mod">
          <ac:chgData name="Екатерина Мацкив" userId="2dc6e26fcc1f3f4f" providerId="LiveId" clId="{3C2F93BB-D4D8-436E-8823-E705682CA793}" dt="2021-03-26T19:01:30.352" v="429"/>
          <ac:picMkLst>
            <pc:docMk/>
            <pc:sldMk cId="3627182019" sldId="276"/>
            <ac:picMk id="3074" creationId="{A0D7B33E-83A2-4135-AE16-DB710C6882CD}"/>
          </ac:picMkLst>
        </pc:picChg>
        <pc:picChg chg="add del mod">
          <ac:chgData name="Екатерина Мацкив" userId="2dc6e26fcc1f3f4f" providerId="LiveId" clId="{3C2F93BB-D4D8-436E-8823-E705682CA793}" dt="2021-03-26T19:03:32.871" v="470"/>
          <ac:picMkLst>
            <pc:docMk/>
            <pc:sldMk cId="3627182019" sldId="276"/>
            <ac:picMk id="3076" creationId="{824E7E01-520E-453A-88E2-DAD61DD9A7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88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10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504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04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193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2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66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1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8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1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4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15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25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4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3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29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D7D9D-C4A7-4249-8FAF-C04A5CDFB4B3}" type="datetimeFigureOut">
              <a:rPr lang="ru-RU" smtClean="0"/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51F385-26BD-4375-B29C-CF4D3339D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40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FgSJ8mRlj0" TargetMode="External"/><Relationship Id="rId2" Type="http://schemas.openxmlformats.org/officeDocument/2006/relationships/hyperlink" Target="https://www.youtube.com/watch?v=tEzLy1CZVQE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efter.ru/archive/8318" TargetMode="External"/><Relationship Id="rId2" Type="http://schemas.openxmlformats.org/officeDocument/2006/relationships/hyperlink" Target="http://www.yakimanka.ru/alisa-i-mayakovka-814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2a.&#1075;&#1080;&#1084;&#1085;&#1072;&#1079;&#1080;&#1103;18.&#1088;&#1092;/shkola-n18-v-1960-e-gg-na-lyubov-svoyo-serdce" TargetMode="External"/><Relationship Id="rId13" Type="http://schemas.openxmlformats.org/officeDocument/2006/relationships/hyperlink" Target="http://www.kultpro.ru/item_282/" TargetMode="External"/><Relationship Id="rId3" Type="http://schemas.openxmlformats.org/officeDocument/2006/relationships/hyperlink" Target="http://www.poesis.ru/poeti-poezia/shuht/biograph.htm" TargetMode="External"/><Relationship Id="rId7" Type="http://schemas.openxmlformats.org/officeDocument/2006/relationships/hyperlink" Target="https://russiainphoto.ru/exhibitions/103/" TargetMode="External"/><Relationship Id="rId12" Type="http://schemas.openxmlformats.org/officeDocument/2006/relationships/hyperlink" Target="http://www.volgin.ru/" TargetMode="External"/><Relationship Id="rId2" Type="http://schemas.openxmlformats.org/officeDocument/2006/relationships/hyperlink" Target="https://urokiistorii.ru/article/5586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uction.ru/offer/foto_moskva_gostinica_rossija_strojka_devushki_sssr_1960_e_gg-i85943005804031.html" TargetMode="External"/><Relationship Id="rId11" Type="http://schemas.openxmlformats.org/officeDocument/2006/relationships/hyperlink" Target="https://kolyuchka53.dreamwidth.org/582155.html" TargetMode="External"/><Relationship Id="rId5" Type="http://schemas.openxmlformats.org/officeDocument/2006/relationships/hyperlink" Target="https://novostiliteratury.ru/2018/09/novosti/umerla-muza-shestidesyatnikov-alena-basilova/" TargetMode="External"/><Relationship Id="rId10" Type="http://schemas.openxmlformats.org/officeDocument/2006/relationships/hyperlink" Target="https://www.gazeta.ru/culture/2019/08/19/a_12586987.shtml" TargetMode="External"/><Relationship Id="rId4" Type="http://schemas.openxmlformats.org/officeDocument/2006/relationships/hyperlink" Target="https://www.mk.ru/social/2017/06/23/moda-sovetskikh-shkolnic-my-obekhali-vypusknye-na-mashine-vremeni.html" TargetMode="External"/><Relationship Id="rId9" Type="http://schemas.openxmlformats.org/officeDocument/2006/relationships/hyperlink" Target="https://www.kino-teatr.ru/kino/acter/m/star/1399/b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255D56-5707-4F05-82C4-AC615DD941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«Маяковка» в картинках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B5A6F0-47A2-4C3B-987C-C6F2AFD09C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Мацкив 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657467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B96CF-4C3C-4D61-8720-ED786B103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r>
              <a:rPr lang="ru-RU" sz="3200" dirty="0"/>
              <a:t>Сцены </a:t>
            </a:r>
            <a:r>
              <a:rPr lang="ru-RU" sz="3200" b="0" i="0" dirty="0">
                <a:solidFill>
                  <a:srgbClr val="222222"/>
                </a:solidFill>
                <a:effectLst/>
              </a:rPr>
              <a:t>1, 2, 6</a:t>
            </a:r>
            <a:endParaRPr lang="ru-RU" sz="3200" dirty="0"/>
          </a:p>
        </p:txBody>
      </p: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A5F4C9EA-D120-41A7-AB3A-1E1E09671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9220" name="Picture 4" descr="Открытие памятника Маяковского - YouTube">
            <a:extLst>
              <a:ext uri="{FF2B5EF4-FFF2-40B4-BE49-F238E27FC236}">
                <a16:creationId xmlns:a16="http://schemas.microsoft.com/office/drawing/2014/main" id="{2C65CB48-F400-432A-B9E5-0715210E9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1004708"/>
            <a:ext cx="2639503" cy="19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внешний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5B1C2C5A-2012-4950-9E49-754627A80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286" y="1070695"/>
            <a:ext cx="2639503" cy="1847652"/>
          </a:xfrm>
          <a:prstGeom prst="rect">
            <a:avLst/>
          </a:prstGeom>
        </p:spPr>
      </p:pic>
      <p:pic>
        <p:nvPicPr>
          <p:cNvPr id="9218" name="Picture 2" descr="Открытие памятника В.В. Маяковскому в Москве в 1958 г.">
            <a:extLst>
              <a:ext uri="{FF2B5EF4-FFF2-40B4-BE49-F238E27FC236}">
                <a16:creationId xmlns:a16="http://schemas.microsoft.com/office/drawing/2014/main" id="{23BBB224-C279-467D-BCD9-D46037A3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5223" y="3508529"/>
            <a:ext cx="4093260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Памятник В. В. Маяковскому | izi.TRAVEL">
            <a:extLst>
              <a:ext uri="{FF2B5EF4-FFF2-40B4-BE49-F238E27FC236}">
                <a16:creationId xmlns:a16="http://schemas.microsoft.com/office/drawing/2014/main" id="{15268F4C-3BBE-465D-BE74-07972C0DD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21" y="1990809"/>
            <a:ext cx="5194128" cy="40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207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8B2A1-63BC-4A63-A354-7EF9F539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76E651-D826-4EEC-8846-58E33651F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https://www.youtube.com/watch?v=tEzLy1CZVQE</a:t>
            </a:r>
            <a:r>
              <a:rPr lang="ru-RU" dirty="0"/>
              <a:t> – открытие памятника</a:t>
            </a:r>
          </a:p>
          <a:p>
            <a:r>
              <a:rPr lang="en-US" dirty="0">
                <a:hlinkClick r:id="rId3"/>
              </a:rPr>
              <a:t>https://www.youtube.com/watch?v=8FgSJ8mRlj0</a:t>
            </a:r>
            <a:r>
              <a:rPr lang="ru-RU" dirty="0"/>
              <a:t> – «Москва слезам не верит» – читают стихи у памятника Маяковскому  </a:t>
            </a:r>
          </a:p>
        </p:txBody>
      </p:sp>
    </p:spTree>
    <p:extLst>
      <p:ext uri="{BB962C8B-B14F-4D97-AF65-F5344CB8AC3E}">
        <p14:creationId xmlns:p14="http://schemas.microsoft.com/office/powerpoint/2010/main" val="137127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2174B-C1B7-40E1-B421-7FDFA94CD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В студенческом общежитии МГУ, 1963 - 1964, г. Москва. Выставка «Молодежь 1960-х» с этой фотографией.&amp;nbsp;">
            <a:extLst>
              <a:ext uri="{FF2B5EF4-FFF2-40B4-BE49-F238E27FC236}">
                <a16:creationId xmlns:a16="http://schemas.microsoft.com/office/drawing/2014/main" id="{61B08845-08BA-46E3-A114-313983B41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0" y="39341"/>
            <a:ext cx="5320703" cy="362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E88158-86B1-4BB6-B5E8-BC2BEA5D09C4}"/>
              </a:ext>
            </a:extLst>
          </p:cNvPr>
          <p:cNvSpPr txBox="1"/>
          <p:nvPr/>
        </p:nvSpPr>
        <p:spPr>
          <a:xfrm>
            <a:off x="1294889" y="3872361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</a:rPr>
              <a:t>Общежитие МГУ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(</a:t>
            </a:r>
            <a:r>
              <a:rPr lang="ru-RU" b="0" i="0" dirty="0">
                <a:solidFill>
                  <a:srgbClr val="222222"/>
                </a:solidFill>
                <a:effectLst/>
                <a:latin typeface="+mj-lt"/>
                <a:cs typeface="Times New Roman" panose="02020603050405020304" pitchFamily="18" charset="0"/>
              </a:rPr>
              <a:t>сцена 3)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44" name="Picture 4" descr="Студенты. Игра «Отгадай, кто?», 1963 - 1964, г. Москва. Выставка «Молодежь 1960-х» с этой фотографией.&amp;nbsp;">
            <a:extLst>
              <a:ext uri="{FF2B5EF4-FFF2-40B4-BE49-F238E27FC236}">
                <a16:creationId xmlns:a16="http://schemas.microsoft.com/office/drawing/2014/main" id="{F8D92D4A-B01C-44AB-93B9-03E7102C9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60" y="-38481"/>
            <a:ext cx="597351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4B7071-BAB6-4448-8D1C-13B90918F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994" y="3739769"/>
            <a:ext cx="5166257" cy="31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4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67290-DD6A-4D5F-8368-F48C3B41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CB02E1-3DCA-4BD1-B901-9758AF3C4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60" y="1462708"/>
            <a:ext cx="8915400" cy="3777622"/>
          </a:xfrm>
        </p:spPr>
        <p:txBody>
          <a:bodyPr/>
          <a:lstStyle/>
          <a:p>
            <a:r>
              <a:rPr lang="ru-RU" dirty="0"/>
              <a:t>Сцена </a:t>
            </a:r>
            <a:r>
              <a:rPr lang="en-GB" dirty="0"/>
              <a:t> 4 </a:t>
            </a:r>
            <a:endParaRPr lang="ru-RU" dirty="0"/>
          </a:p>
        </p:txBody>
      </p:sp>
      <p:pic>
        <p:nvPicPr>
          <p:cNvPr id="11266" name="Picture 2" descr="Самотлор, 1968 год, Тюменская обл.. Выставка «Молодежь 1960-х» с этой фотографией. Предположительно, Нижневартовск – город, построенный для нефтяников Самотлора.">
            <a:extLst>
              <a:ext uri="{FF2B5EF4-FFF2-40B4-BE49-F238E27FC236}">
                <a16:creationId xmlns:a16="http://schemas.microsoft.com/office/drawing/2014/main" id="{97C12F32-5726-412C-84CB-3270C817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54" y="571500"/>
            <a:ext cx="7515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3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88160-0742-45F0-8C17-9A3C3E1E4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Сцена 4</a:t>
            </a:r>
          </a:p>
        </p:txBody>
      </p:sp>
      <p:pic>
        <p:nvPicPr>
          <p:cNvPr id="12290" name="Picture 2" descr="Коммуналки глазами иностранцев • Arzamas">
            <a:extLst>
              <a:ext uri="{FF2B5EF4-FFF2-40B4-BE49-F238E27FC236}">
                <a16:creationId xmlns:a16="http://schemas.microsoft.com/office/drawing/2014/main" id="{BE2C09A2-165C-4A77-95BA-14B621D931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86" y="2025882"/>
            <a:ext cx="7094771" cy="463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841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47E52-3782-4F7A-A38E-071718683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Упоминаемые личности: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EC8E5-6946-41B4-937E-8F5B13132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dirty="0"/>
              <a:t>Б.Л. Пастернак: </a:t>
            </a:r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/>
          </a:p>
          <a:p>
            <a:pPr>
              <a:buAutoNum type="arabicPeriod"/>
            </a:pPr>
            <a:r>
              <a:rPr lang="ru-RU" dirty="0"/>
              <a:t>Б.А. Ахмадулина: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E4CB2A-EA06-4F41-88D5-1E92CA5C3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22" y="1447800"/>
            <a:ext cx="1905000" cy="1905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A06614-C4FC-459F-BD17-BFD5DB393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747" y="1362394"/>
            <a:ext cx="4319619" cy="2879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E7D4B9-085B-4542-A9EA-0F46E6843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356" y="3909213"/>
            <a:ext cx="4385532" cy="28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1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EB9E5-D899-4E49-9EE4-47208E37E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Упоминаемые личности: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F8AA0-28C2-4038-B809-2F794FC5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Иосиф Бродский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4. Евгений Евтушенко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D4644F-5E1A-414E-8019-1D62B01B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445" y="1260884"/>
            <a:ext cx="4327545" cy="2791267"/>
          </a:xfrm>
          <a:prstGeom prst="rect">
            <a:avLst/>
          </a:prstGeom>
        </p:spPr>
      </p:pic>
      <p:pic>
        <p:nvPicPr>
          <p:cNvPr id="13316" name="Picture 4" descr="Евгений Евтушенко - актёр, режиссёр, сценарист - биография - актёры -  знаменитости в кино - Кино-Театр.РУ">
            <a:extLst>
              <a:ext uri="{FF2B5EF4-FFF2-40B4-BE49-F238E27FC236}">
                <a16:creationId xmlns:a16="http://schemas.microsoft.com/office/drawing/2014/main" id="{031105FE-104A-4D63-955C-B6339CA4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995" y="3645817"/>
            <a:ext cx="4682976" cy="312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03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F398D5-A35A-4C0D-85F0-3D0D37408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86BD86-4805-4BE1-87EC-1506F7691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5" y="2133600"/>
            <a:ext cx="4229645" cy="3777622"/>
          </a:xfrm>
        </p:spPr>
        <p:txBody>
          <a:bodyPr>
            <a:normAutofit/>
          </a:bodyPr>
          <a:lstStyle/>
          <a:p>
            <a:r>
              <a:rPr lang="ru-RU" sz="1600">
                <a:solidFill>
                  <a:srgbClr val="000000"/>
                </a:solidFill>
              </a:rPr>
              <a:t>5. Р. И. Рождественский :</a:t>
            </a:r>
          </a:p>
          <a:p>
            <a:endParaRPr lang="ru-RU" sz="1600">
              <a:solidFill>
                <a:srgbClr val="000000"/>
              </a:solidFill>
            </a:endParaRPr>
          </a:p>
          <a:p>
            <a:endParaRPr lang="ru-RU" sz="1600">
              <a:solidFill>
                <a:srgbClr val="000000"/>
              </a:solidFill>
            </a:endParaRPr>
          </a:p>
          <a:p>
            <a:endParaRPr lang="ru-RU" sz="1600">
              <a:solidFill>
                <a:srgbClr val="000000"/>
              </a:solidFill>
            </a:endParaRPr>
          </a:p>
          <a:p>
            <a:endParaRPr lang="ru-RU" sz="1600">
              <a:solidFill>
                <a:srgbClr val="000000"/>
              </a:solidFill>
            </a:endParaRPr>
          </a:p>
          <a:p>
            <a:endParaRPr lang="ru-RU" sz="1600">
              <a:solidFill>
                <a:srgbClr val="000000"/>
              </a:solidFill>
            </a:endParaRPr>
          </a:p>
          <a:p>
            <a:r>
              <a:rPr lang="ru-RU" sz="1600">
                <a:solidFill>
                  <a:srgbClr val="000000"/>
                </a:solidFill>
              </a:rPr>
              <a:t>6. А. А. Вознесенский: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E97411-3A2F-4E7D-A53F-F450ACAA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835131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5BF4BB-FB3A-4B17-B5C0-CB46FB50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062" y="1016280"/>
            <a:ext cx="1533402" cy="219842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98C9574-C8AD-4BD7-B272-81E5C4CB0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835131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3CA806-A34E-45C7-A135-232932B6D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3163" y="3565196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6AD791-9B5D-4E77-86B8-21471BC8B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947" y="1329870"/>
            <a:ext cx="2146041" cy="16074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75991DD-FB5D-40C7-9C7B-740834384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3560" y="3565196"/>
            <a:ext cx="2476817" cy="2548916"/>
          </a:xfrm>
          <a:prstGeom prst="rect">
            <a:avLst/>
          </a:prstGeom>
          <a:solidFill>
            <a:srgbClr val="FFFFFE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94F77F-F8F2-424D-8FEC-AC9F09C2F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7140" y="4241984"/>
            <a:ext cx="2146041" cy="12071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F4AC38-69FC-4786-AA01-6F8186BDA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6652" y="3740440"/>
            <a:ext cx="1786221" cy="21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7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BB018B-C5E3-4B57-B36A-EF5EF069A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C1918-A53D-45A1-8D91-24014503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DF08DC-D1E5-4296-A355-8148FA4A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3CC5D-D7FF-4EB7-B1A4-D72A7D0D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ru-RU" dirty="0"/>
              <a:t>7. Б.А. Слуцкий: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8. Г. </a:t>
            </a:r>
            <a:r>
              <a:rPr lang="ru-RU" dirty="0" err="1"/>
              <a:t>Недгар</a:t>
            </a:r>
            <a:r>
              <a:rPr lang="ru-RU" dirty="0"/>
              <a:t> 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4E7BF7-625D-4352-9889-2A88660C0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95" y="941438"/>
            <a:ext cx="1841890" cy="23843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6E20A9-DB7C-4CB7-8313-2285CC5E2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815" y="941438"/>
            <a:ext cx="1609418" cy="23843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74BE7E-93D5-4D98-AB3D-960CA80C4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505" y="3508529"/>
            <a:ext cx="2483670" cy="23843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B84586-CDB8-4C84-B17F-4118CDED5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265" y="3508529"/>
            <a:ext cx="1746517" cy="2384324"/>
          </a:xfrm>
          <a:prstGeom prst="rect">
            <a:avLst/>
          </a:prstGeom>
        </p:spPr>
      </p:pic>
      <p:sp>
        <p:nvSpPr>
          <p:cNvPr id="16" name="Freeform 12">
            <a:extLst>
              <a:ext uri="{FF2B5EF4-FFF2-40B4-BE49-F238E27FC236}">
                <a16:creationId xmlns:a16="http://schemas.microsoft.com/office/drawing/2014/main" id="{D9EDADB4-BC6C-4551-872E-2BA3E071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82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3BEDF3-E7C7-43B7-B5EA-17EF74EE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интересное: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A91376-AA4C-4022-AFE0-5B7A883DF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en-US" dirty="0">
                <a:hlinkClick r:id="rId2"/>
              </a:rPr>
              <a:t>http://www.yakimanka.ru/alisa-i-mayakovka-8149.html</a:t>
            </a:r>
            <a:r>
              <a:rPr lang="ru-RU" dirty="0"/>
              <a:t> - отрывки из интервью Алисы </a:t>
            </a:r>
            <a:r>
              <a:rPr lang="ru-RU" dirty="0" err="1"/>
              <a:t>Гадасиной</a:t>
            </a:r>
            <a:r>
              <a:rPr lang="ru-RU" dirty="0"/>
              <a:t> о «Маяковке», из источника пьесы </a:t>
            </a:r>
          </a:p>
          <a:p>
            <a:r>
              <a:rPr lang="ru-RU" dirty="0"/>
              <a:t>2. </a:t>
            </a:r>
            <a:r>
              <a:rPr lang="en-US" dirty="0">
                <a:hlinkClick r:id="rId3"/>
              </a:rPr>
              <a:t>http://gefter.ru/archive/8318</a:t>
            </a:r>
            <a:r>
              <a:rPr lang="ru-RU" dirty="0"/>
              <a:t> - Статья о </a:t>
            </a:r>
            <a:r>
              <a:rPr lang="ru-RU" dirty="0" err="1"/>
              <a:t>самиздатах</a:t>
            </a:r>
            <a:r>
              <a:rPr lang="ru-RU" dirty="0"/>
              <a:t>, в т.ч. «Бумеранге», в котором печатались стихотворения с </a:t>
            </a:r>
            <a:r>
              <a:rPr lang="ru-RU"/>
              <a:t>площади Маяковского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965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D608B8CD-3695-4F93-9884-62CBEC151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0CAB5-1DD7-4856-9F39-15718424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ru-RU"/>
              <a:t>Действующие лица:</a:t>
            </a:r>
            <a:endParaRPr lang="ru-RU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E3B0302-1E49-4400-92A8-8AE5CC583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7AA72C-E4FA-4C84-AB3E-FB8E620F8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ru-RU" sz="2000" u="sng" dirty="0"/>
              <a:t>Владимир Буковский</a:t>
            </a:r>
          </a:p>
          <a:p>
            <a:r>
              <a:rPr lang="ru-RU" sz="2000" dirty="0"/>
              <a:t>30 декабря 1942 – 27 октября 2019г </a:t>
            </a:r>
          </a:p>
        </p:txBody>
      </p:sp>
      <p:pic>
        <p:nvPicPr>
          <p:cNvPr id="1026" name="Picture 2" descr="Чем известен Владимир Буковский – Картина дня – Коммерсантъ">
            <a:extLst>
              <a:ext uri="{FF2B5EF4-FFF2-40B4-BE49-F238E27FC236}">
                <a16:creationId xmlns:a16="http://schemas.microsoft.com/office/drawing/2014/main" id="{E2B47402-1F17-42BA-ADDE-CF3ADD82D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" r="6192" b="-2"/>
          <a:stretch/>
        </p:blipFill>
        <p:spPr bwMode="auto">
          <a:xfrm>
            <a:off x="4245090" y="514888"/>
            <a:ext cx="4000661" cy="302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Буковский рассказал, зачем собирал непристойные фото детей - РИА Новости,  03.03.2020">
            <a:extLst>
              <a:ext uri="{FF2B5EF4-FFF2-40B4-BE49-F238E27FC236}">
                <a16:creationId xmlns:a16="http://schemas.microsoft.com/office/drawing/2014/main" id="{8AD07355-F567-48C4-9031-17E2DB08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6661" y="3856563"/>
            <a:ext cx="4595245" cy="2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уковский Владимир Константинович">
            <a:extLst>
              <a:ext uri="{FF2B5EF4-FFF2-40B4-BE49-F238E27FC236}">
                <a16:creationId xmlns:a16="http://schemas.microsoft.com/office/drawing/2014/main" id="{93E8C332-CB84-49B9-9903-64840B95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99832" y="1931725"/>
            <a:ext cx="3394926" cy="339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Freeform 11">
            <a:extLst>
              <a:ext uri="{FF2B5EF4-FFF2-40B4-BE49-F238E27FC236}">
                <a16:creationId xmlns:a16="http://schemas.microsoft.com/office/drawing/2014/main" id="{D18FC947-375A-40AA-B89B-50CFB3A5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6F96A8-DB11-41FF-B7DF-0322B736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Ссылки на источники: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6C00C-479C-4377-9540-F520511F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20" y="2016998"/>
            <a:ext cx="8915400" cy="377762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https://urokiistorii.ru/article/55860</a:t>
            </a:r>
            <a:endParaRPr lang="ru-RU" dirty="0"/>
          </a:p>
          <a:p>
            <a:r>
              <a:rPr lang="en-US" dirty="0">
                <a:hlinkClick r:id="rId3"/>
              </a:rPr>
              <a:t>http://www.poesis.ru/poeti-poezia/shuht/biograph.htm</a:t>
            </a:r>
            <a:endParaRPr lang="ru-RU" dirty="0"/>
          </a:p>
          <a:p>
            <a:r>
              <a:rPr lang="en-US" dirty="0">
                <a:hlinkClick r:id="rId4"/>
              </a:rPr>
              <a:t>https://www.mk.ru/social/2017/06/23/moda-sovetskikh-shkolnic-my-obekhali-vypusknye-na-mashine-vremeni.html</a:t>
            </a:r>
            <a:endParaRPr lang="ru-RU" dirty="0"/>
          </a:p>
          <a:p>
            <a:r>
              <a:rPr lang="en-US" dirty="0">
                <a:hlinkClick r:id="rId5"/>
              </a:rPr>
              <a:t>https://novostiliteratury.ru/2018/09/novosti/umerla-muza-shestidesyatnikov-alena-basilova/</a:t>
            </a:r>
            <a:r>
              <a:rPr lang="ru-RU" dirty="0"/>
              <a:t> </a:t>
            </a:r>
          </a:p>
          <a:p>
            <a:r>
              <a:rPr lang="en-US" dirty="0">
                <a:hlinkClick r:id="rId6"/>
              </a:rPr>
              <a:t>https://auction.ru/offer/foto_moskva_gostinica_rossija_strojka_devushki_sssr_1960_e_gg-i85943005804031.html</a:t>
            </a:r>
            <a:r>
              <a:rPr lang="ru-RU" dirty="0"/>
              <a:t> </a:t>
            </a:r>
          </a:p>
          <a:p>
            <a:r>
              <a:rPr lang="en-US" dirty="0">
                <a:hlinkClick r:id="rId7"/>
              </a:rPr>
              <a:t>https://russiainphoto.ru/exhibitions/103/#</a:t>
            </a:r>
            <a:r>
              <a:rPr lang="ru-RU" dirty="0"/>
              <a:t> </a:t>
            </a:r>
          </a:p>
          <a:p>
            <a:r>
              <a:rPr lang="en-US" dirty="0">
                <a:hlinkClick r:id="rId8"/>
              </a:rPr>
              <a:t>http://2a.xn--18-6kclvec3aj7p.xn--p1ai/shkola-n18-v-1960-e-gg-na-lyubov-svoyo-serdce</a:t>
            </a:r>
            <a:r>
              <a:rPr lang="ru-RU" dirty="0"/>
              <a:t> </a:t>
            </a:r>
          </a:p>
          <a:p>
            <a:r>
              <a:rPr lang="en-US" dirty="0">
                <a:hlinkClick r:id="rId9"/>
              </a:rPr>
              <a:t>https://www.kino-teatr.ru/kino/acter/m/star/1399/bio/</a:t>
            </a:r>
            <a:r>
              <a:rPr lang="ru-RU" dirty="0"/>
              <a:t> </a:t>
            </a:r>
          </a:p>
          <a:p>
            <a:r>
              <a:rPr lang="en-US" dirty="0">
                <a:hlinkClick r:id="rId10"/>
              </a:rPr>
              <a:t>https://www.gazeta.ru/culture/2019/08/19/a_12586987.shtml</a:t>
            </a:r>
            <a:endParaRPr lang="ru-RU" dirty="0"/>
          </a:p>
          <a:p>
            <a:r>
              <a:rPr lang="en-US" dirty="0">
                <a:hlinkClick r:id="rId11"/>
              </a:rPr>
              <a:t>https://kolyuchka53.dreamwidth.org/582155.html</a:t>
            </a:r>
            <a:endParaRPr lang="ru-RU" dirty="0"/>
          </a:p>
          <a:p>
            <a:r>
              <a:rPr lang="en-US" dirty="0">
                <a:hlinkClick r:id="rId12"/>
              </a:rPr>
              <a:t>http://www.volgin.ru/</a:t>
            </a:r>
            <a:r>
              <a:rPr lang="ru-RU" dirty="0"/>
              <a:t> </a:t>
            </a:r>
          </a:p>
          <a:p>
            <a:r>
              <a:rPr lang="en-US" dirty="0">
                <a:hlinkClick r:id="rId13"/>
              </a:rPr>
              <a:t>http://www.kultpro.ru/item_282/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4685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EFC73-199C-45E9-916E-98DFCBD6E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047BA-5823-4325-A768-0FB5134C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1857439"/>
            <a:ext cx="4989490" cy="3777622"/>
          </a:xfrm>
        </p:spPr>
        <p:txBody>
          <a:bodyPr>
            <a:normAutofit/>
          </a:bodyPr>
          <a:lstStyle/>
          <a:p>
            <a:r>
              <a:rPr lang="ru-RU" sz="2000" u="sng" dirty="0">
                <a:solidFill>
                  <a:srgbClr val="000000"/>
                </a:solidFill>
              </a:rPr>
              <a:t>Юрий </a:t>
            </a:r>
            <a:r>
              <a:rPr lang="ru-RU" sz="2000" u="sng" dirty="0" err="1">
                <a:solidFill>
                  <a:srgbClr val="000000"/>
                </a:solidFill>
              </a:rPr>
              <a:t>Галансков</a:t>
            </a:r>
            <a:endParaRPr lang="ru-RU" sz="2000" u="sng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19 июня 1939 – 4 ноября 1972г </a:t>
            </a:r>
          </a:p>
        </p:txBody>
      </p:sp>
      <p:pic>
        <p:nvPicPr>
          <p:cNvPr id="2052" name="Picture 4" descr="Галансков">
            <a:extLst>
              <a:ext uri="{FF2B5EF4-FFF2-40B4-BE49-F238E27FC236}">
                <a16:creationId xmlns:a16="http://schemas.microsoft.com/office/drawing/2014/main" id="{910664F9-6BA1-437B-9E6D-C700825C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5048" y="645106"/>
            <a:ext cx="1773239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Юрий Галансков. — Франкфурт-на-Майне : Посев. 1980.">
            <a:extLst>
              <a:ext uri="{FF2B5EF4-FFF2-40B4-BE49-F238E27FC236}">
                <a16:creationId xmlns:a16="http://schemas.microsoft.com/office/drawing/2014/main" id="{B77CB845-B018-48E4-8B08-F4E0055AE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4256" y="645106"/>
            <a:ext cx="2095562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огда он поднимался на постамент, площадь – свидетельствую – замирала» |  Уроки истории XX век">
            <a:extLst>
              <a:ext uri="{FF2B5EF4-FFF2-40B4-BE49-F238E27FC236}">
                <a16:creationId xmlns:a16="http://schemas.microsoft.com/office/drawing/2014/main" id="{8449D185-48DF-41FB-8509-49968FB8B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3446" y="3508529"/>
            <a:ext cx="4276814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45FFB0-7944-4AD4-8E20-8926BDEEDA4A}"/>
              </a:ext>
            </a:extLst>
          </p:cNvPr>
          <p:cNvSpPr txBox="1"/>
          <p:nvPr/>
        </p:nvSpPr>
        <p:spPr>
          <a:xfrm>
            <a:off x="300709" y="2697606"/>
            <a:ext cx="61000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Stem Text"/>
              </a:rPr>
              <a:t>«Когда он поднимался на постамент, площадь – свидетельствую – замирала»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997126-161A-4118-91A4-B144ACD5B592}"/>
              </a:ext>
            </a:extLst>
          </p:cNvPr>
          <p:cNvSpPr txBox="1"/>
          <p:nvPr/>
        </p:nvSpPr>
        <p:spPr>
          <a:xfrm>
            <a:off x="575790" y="3508529"/>
            <a:ext cx="60976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Stem Text"/>
              </a:rPr>
              <a:t>Высокий, худощавый брюнет, с порывистыми движениями и глазами библейского пророка. Когда он поднимался на постамент, площадь — свидетельствую — замирала. Не потому, что стихи были гениальны — потому, что это были именно те — дерзкие — слова, которых ждала, с которыми была заодно молодая, не желающая повторять ошибки отцов аудитория. «Человеческий манифест» Юрия </a:t>
            </a:r>
            <a:r>
              <a:rPr lang="ru-RU" b="1" i="0" dirty="0" err="1">
                <a:effectLst/>
                <a:latin typeface="Stem Text"/>
              </a:rPr>
              <a:t>Галанскова</a:t>
            </a:r>
            <a:r>
              <a:rPr lang="ru-RU" b="1" i="0" dirty="0">
                <a:effectLst/>
                <a:latin typeface="Stem Text"/>
              </a:rPr>
              <a:t> был знаменем и паролем «Маяковки».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3649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78F12-7BBD-4AEA-AACB-B37B056B0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2101F70-FD40-4CFC-A21B-0C86B39F4E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98" y="1802450"/>
            <a:ext cx="2816609" cy="395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66198-6BD5-49F5-BB50-E2532D86051B}"/>
              </a:ext>
            </a:extLst>
          </p:cNvPr>
          <p:cNvSpPr txBox="1"/>
          <p:nvPr/>
        </p:nvSpPr>
        <p:spPr>
          <a:xfrm>
            <a:off x="1731893" y="3105834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u="sng" dirty="0"/>
              <a:t>Аполлон </a:t>
            </a:r>
            <a:r>
              <a:rPr lang="ru-RU" sz="2000" u="sng" dirty="0" err="1"/>
              <a:t>Шухт</a:t>
            </a:r>
            <a:r>
              <a:rPr lang="ru-RU" sz="2000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98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37F38-C66A-4A8A-89F3-15AF5BA8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70" y="624110"/>
            <a:ext cx="4038876" cy="1280890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A4423E-5F94-4007-91D2-9A8B8C444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42589" cy="3777622"/>
          </a:xfrm>
        </p:spPr>
        <p:txBody>
          <a:bodyPr>
            <a:normAutofit/>
          </a:bodyPr>
          <a:lstStyle/>
          <a:p>
            <a:r>
              <a:rPr lang="ru-RU" sz="1600" u="sng">
                <a:solidFill>
                  <a:srgbClr val="000000"/>
                </a:solidFill>
              </a:rPr>
              <a:t>Игорь Волгин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3E0954-94A2-42A4-B9A3-6FB2FF67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04066" y="645106"/>
            <a:ext cx="1815203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0813ABD-1FC5-495C-950C-BD047DF92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2286" y="674770"/>
            <a:ext cx="2639503" cy="26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E36474-24B7-49B5-A368-84968C386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843" y="3508529"/>
            <a:ext cx="3572020" cy="2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0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DC53E-DC37-4188-B135-6B1477BF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endParaRPr lang="ru-RU" sz="32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7942B-FE2D-47B1-902E-1B6F1414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ru-RU" sz="2400" u="sng" dirty="0">
                <a:solidFill>
                  <a:srgbClr val="000000"/>
                </a:solidFill>
              </a:rPr>
              <a:t>Алена </a:t>
            </a:r>
            <a:r>
              <a:rPr lang="ru-RU" sz="2400" u="sng" dirty="0" err="1">
                <a:solidFill>
                  <a:srgbClr val="000000"/>
                </a:solidFill>
              </a:rPr>
              <a:t>Басилова</a:t>
            </a:r>
            <a:r>
              <a:rPr lang="ru-RU" sz="2400" u="sng" dirty="0">
                <a:solidFill>
                  <a:srgbClr val="000000"/>
                </a:solidFill>
              </a:rPr>
              <a:t> </a:t>
            </a:r>
          </a:p>
          <a:p>
            <a:r>
              <a:rPr lang="ru-RU" sz="2400" dirty="0">
                <a:solidFill>
                  <a:srgbClr val="000000"/>
                </a:solidFill>
              </a:rPr>
              <a:t>28 июля 1943 – 30 августа 2018г.</a:t>
            </a:r>
          </a:p>
          <a:p>
            <a:r>
              <a:rPr lang="ru-RU" sz="1600" dirty="0">
                <a:solidFill>
                  <a:srgbClr val="000000"/>
                </a:solidFill>
              </a:rPr>
              <a:t>«Муза 60-х»</a:t>
            </a:r>
          </a:p>
        </p:txBody>
      </p:sp>
      <p:pic>
        <p:nvPicPr>
          <p:cNvPr id="6146" name="Picture 2" descr="Умерла «муза шестидесятников» Алена Басилова">
            <a:extLst>
              <a:ext uri="{FF2B5EF4-FFF2-40B4-BE49-F238E27FC236}">
                <a16:creationId xmlns:a16="http://schemas.microsoft.com/office/drawing/2014/main" id="{A5FF9912-369F-4257-8614-67A06C067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0248" y="645106"/>
            <a:ext cx="1734962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Умерла Алена Басилова | Colta.ru">
            <a:extLst>
              <a:ext uri="{FF2B5EF4-FFF2-40B4-BE49-F238E27FC236}">
                <a16:creationId xmlns:a16="http://schemas.microsoft.com/office/drawing/2014/main" id="{F115994F-7A2C-4792-8AEC-157AC1BA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843" y="3508529"/>
            <a:ext cx="3572020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6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3C55EE7-46F1-4FCE-8963-702DFF955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AF7D1-B8BA-4CAF-BAF7-24CB3AF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4EFD645-DA65-4344-9A09-F1A9ECA78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D21C8-CB98-45F6-9287-60059F464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r>
              <a:rPr lang="ru-RU" u="sng" dirty="0"/>
              <a:t>Всеволод Абдулов </a:t>
            </a:r>
          </a:p>
          <a:p>
            <a:r>
              <a:rPr lang="ru-RU" dirty="0"/>
              <a:t>29 декабря 1942 – 27 июля  2002г.</a:t>
            </a:r>
          </a:p>
        </p:txBody>
      </p:sp>
      <p:pic>
        <p:nvPicPr>
          <p:cNvPr id="7170" name="Picture 2" descr="Всеволод Абдулов: фото, биография, фильмография, новости - Вокруг ТВ.">
            <a:extLst>
              <a:ext uri="{FF2B5EF4-FFF2-40B4-BE49-F238E27FC236}">
                <a16:creationId xmlns:a16="http://schemas.microsoft.com/office/drawing/2014/main" id="{0397D8F2-E998-4216-A725-382ADD324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5668" y="645106"/>
            <a:ext cx="2024123" cy="269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к сложилась жизнь актера Всеволода Абдулова">
            <a:extLst>
              <a:ext uri="{FF2B5EF4-FFF2-40B4-BE49-F238E27FC236}">
                <a16:creationId xmlns:a16="http://schemas.microsoft.com/office/drawing/2014/main" id="{94BAF454-E225-48B3-A474-491854BD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4785" y="3508529"/>
            <a:ext cx="3654136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12">
            <a:extLst>
              <a:ext uri="{FF2B5EF4-FFF2-40B4-BE49-F238E27FC236}">
                <a16:creationId xmlns:a16="http://schemas.microsoft.com/office/drawing/2014/main" id="{52E1387C-B186-463D-8EC6-72189C2FA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3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1BB018B-C5E3-4B57-B36A-EF5EF069A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1C0CD-2FE6-483C-BD4F-5879C077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Л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ица "Оттепели"</a:t>
            </a:r>
            <a:endParaRPr lang="ru-RU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4DF08DC-D1E5-4296-A355-8148FA4A1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00" name="Picture 4" descr="После экзаменов в школьном саду. Бессонова Л.А. с учащимися.">
            <a:extLst>
              <a:ext uri="{FF2B5EF4-FFF2-40B4-BE49-F238E27FC236}">
                <a16:creationId xmlns:a16="http://schemas.microsoft.com/office/drawing/2014/main" id="{2BE42E36-E58B-4568-A62A-DC94F9E3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457" y="318052"/>
            <a:ext cx="3439364" cy="229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к менялись торжества в Москве на протяжении пяти десятилетий">
            <a:extLst>
              <a:ext uri="{FF2B5EF4-FFF2-40B4-BE49-F238E27FC236}">
                <a16:creationId xmlns:a16="http://schemas.microsoft.com/office/drawing/2014/main" id="{E99020BD-4D8C-400A-BEA2-644E74AB1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8402" y="941438"/>
            <a:ext cx="1788243" cy="23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B3A518F-0333-41DF-B261-3479CA46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1876" y="2929799"/>
            <a:ext cx="2946758" cy="17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5F903-7EEC-46F3-A6A8-BB2F9EB99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505" y="3673599"/>
            <a:ext cx="2642038" cy="2054184"/>
          </a:xfrm>
          <a:prstGeom prst="rect">
            <a:avLst/>
          </a:prstGeom>
        </p:spPr>
      </p:pic>
      <p:sp>
        <p:nvSpPr>
          <p:cNvPr id="81" name="Freeform 12">
            <a:extLst>
              <a:ext uri="{FF2B5EF4-FFF2-40B4-BE49-F238E27FC236}">
                <a16:creationId xmlns:a16="http://schemas.microsoft.com/office/drawing/2014/main" id="{D9EDADB4-BC6C-4551-872E-2BA3E0715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 descr="В аудитории, 1963 - 1964, г. Москва. Выставка «Молодежь 1960-х» с этой фотографией.&amp;nbsp;">
            <a:extLst>
              <a:ext uri="{FF2B5EF4-FFF2-40B4-BE49-F238E27FC236}">
                <a16:creationId xmlns:a16="http://schemas.microsoft.com/office/drawing/2014/main" id="{394528BF-835A-4CDA-8133-E6ECA69EF6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06" y="3673599"/>
            <a:ext cx="5122862" cy="304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86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EABD1-229C-4273-AB47-D3419A889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Сцены </a:t>
            </a:r>
            <a:r>
              <a:rPr lang="ru-RU" b="0" i="0" dirty="0">
                <a:solidFill>
                  <a:srgbClr val="222222"/>
                </a:solidFill>
                <a:effectLst/>
              </a:rPr>
              <a:t>1, 2, 6</a:t>
            </a:r>
            <a:endParaRPr lang="ru-RU" dirty="0"/>
          </a:p>
        </p:txBody>
      </p:sp>
      <p:pic>
        <p:nvPicPr>
          <p:cNvPr id="8194" name="Picture 2" descr="Пою мое отечество»: как открывали памятник Владимиру Маяковскому">
            <a:extLst>
              <a:ext uri="{FF2B5EF4-FFF2-40B4-BE49-F238E27FC236}">
                <a16:creationId xmlns:a16="http://schemas.microsoft.com/office/drawing/2014/main" id="{2C5429FD-F0B7-4190-A67D-CD2DBF3BE8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705" y="1645950"/>
            <a:ext cx="3934475" cy="491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3B3417AC-DAAE-4326-82D3-1B1B537C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66" y="398836"/>
            <a:ext cx="14287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Шок-контент: aborigenarbata — LiveJournal">
            <a:extLst>
              <a:ext uri="{FF2B5EF4-FFF2-40B4-BE49-F238E27FC236}">
                <a16:creationId xmlns:a16="http://schemas.microsoft.com/office/drawing/2014/main" id="{E04EE9D5-26C4-4CAD-82CD-5EAA4C0E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534" y="2433477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9878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503</Words>
  <Application>Microsoft Office PowerPoint</Application>
  <PresentationFormat>Широкоэкранный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Stem Text</vt:lpstr>
      <vt:lpstr>Wingdings 3</vt:lpstr>
      <vt:lpstr>Легкий дым</vt:lpstr>
      <vt:lpstr>«Маяковка» в картинках </vt:lpstr>
      <vt:lpstr>Действующие лица: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Лица "Оттепели"</vt:lpstr>
      <vt:lpstr>Сцены 1, 2, 6</vt:lpstr>
      <vt:lpstr>Сцены 1, 2, 6</vt:lpstr>
      <vt:lpstr>Презентация PowerPoint</vt:lpstr>
      <vt:lpstr>Презентация PowerPoint</vt:lpstr>
      <vt:lpstr>Презентация PowerPoint</vt:lpstr>
      <vt:lpstr>Сцена 4</vt:lpstr>
      <vt:lpstr>Упоминаемые личности: </vt:lpstr>
      <vt:lpstr>Упоминаемые личности: </vt:lpstr>
      <vt:lpstr>Презентация PowerPoint</vt:lpstr>
      <vt:lpstr>Презентация PowerPoint</vt:lpstr>
      <vt:lpstr>Еще интересное:  </vt:lpstr>
      <vt:lpstr>Ссылки на источники: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«Маяковка» в картинках </dc:title>
  <dc:creator>Мацкив Екатерина Степановна</dc:creator>
  <cp:lastModifiedBy>Екатерина Мацкив</cp:lastModifiedBy>
  <cp:revision>8</cp:revision>
  <dcterms:created xsi:type="dcterms:W3CDTF">2021-02-26T19:40:25Z</dcterms:created>
  <dcterms:modified xsi:type="dcterms:W3CDTF">2021-03-26T19:04:36Z</dcterms:modified>
</cp:coreProperties>
</file>