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59" r:id="rId5"/>
    <p:sldId id="260" r:id="rId6"/>
    <p:sldId id="262" r:id="rId7"/>
    <p:sldId id="264" r:id="rId8"/>
    <p:sldId id="263" r:id="rId9"/>
    <p:sldId id="256" r:id="rId10"/>
    <p:sldId id="25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41B5A-50A6-40A4-B696-8F034FABC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FC551E-B242-4F8B-9AF2-D6B31CDF0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1AFDBF-A662-41D3-BC32-9EE285D9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269528-EF51-4AC5-ACC5-8A79126D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D8FC88-FD20-46E7-92A1-90DCC266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6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0C32A-3A31-42EF-B4D7-C3E108A40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1922F2-4721-43CD-9C58-7FFCC2EED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56AC3F-27CC-40B0-97DB-4261A43E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3920B6-D422-4313-92A4-78A7F744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5FE6E1-22CA-4B1E-9D38-5D392A87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02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D5932E-F110-4133-BBAF-91EE138AD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BC7217-706F-4876-A94C-289E65023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744C0-27F5-4FDF-BF18-3615917ED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7A3889-2638-45BA-9003-EFBBE3ADC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504F27-20C5-4AFD-AF8E-11A1779D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9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30A7A-CE18-4789-9955-E465FB78A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067C66-07E7-4AB5-B926-A7ACF3888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DA71AF-E577-439B-ADBF-957451EE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A4B553-865D-40D6-BACE-A7A2FBF1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B7DFEA-20C6-4AE5-96D3-06A051D69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8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45C00-189E-45A1-805E-D6245C5A0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FD6CCB-A730-4462-95C5-DC45ABB16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64A870-470E-4528-90F9-41CDB4C07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8DDD8B-4C7F-459C-BA7A-497B1763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D62D7D-3F3C-4BEB-8963-39C849C4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6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FF368-6DA5-4662-BCAA-275C3A627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4E5B0-2971-44FD-8614-88F09E05F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7D185D-410E-4386-90E0-B82077A57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3CEF7D-2F6D-4EEF-A9EF-0267643B7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146755-9627-4758-8DD8-501D19D3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12EDF6-1064-4085-A12C-47437A3BF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69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B24E63-4C6C-4C69-A8B2-966B2F9A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F400C1-1AAA-43F0-B6F8-74D2479C7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6EE600-970A-4A91-B820-4EB6D44DD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DE65D15-DC79-4181-89AC-DAFCAE5CE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AE417F-F368-44EC-A5AA-799DAFF36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C8C4999-C383-44B4-B520-ABA261F8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3513EC-C2AA-4C32-9407-03487E8F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8FAC20F-25AD-427B-B3A9-D37E100A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58AB6-3F9C-4C6D-8235-6F2C94D6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29739D9-FCCF-49FB-BB8D-B8A47697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249E2C-2567-4EC3-AA69-528AD233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BC1304-2999-40B1-8047-28C32790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797DB39-2C33-4666-A6C8-FB92EDAA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0B2DE1-5C72-4BA8-ACFB-1E68D803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EB7471-F782-47BE-8330-430B494E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0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758A2B-5C0B-4D45-9BE1-724854AC5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BFFED4-7DE4-4F3A-8D56-81AE52F2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3C5B12-CD63-48AE-8FA8-F65CC60B2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CF94A8-2278-44E4-822C-5A426696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258809-D9FA-44FF-9CFF-DE692B92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E81E12-1F94-4B1B-A453-109333CC5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1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17718-5C8C-422F-A823-5D49E8BE7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D47EE-827D-4508-8B2A-1C3802627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F50E74-094F-4A09-81AA-019C18E7C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921289-55F2-4CD9-B974-8E0303C0E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96121E-88AA-460C-BDCC-7C195B63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BBF28D-8FBC-486B-8436-E87F1F6A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40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63C49-B383-41E8-9B03-726FD37A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51FE1F-80B1-4079-BDCE-A13A4964C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F89023-5E9B-4E7A-A43D-E09053DC3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F760-6E61-4896-95EE-4BAC988A3E02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7EF1A8-7AFD-429D-AEB2-4D3E7ADA4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F2678F-01A0-4895-8F5D-29CB2FEE5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DC45D-6F1A-4B77-BFF5-A4A37D692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AE4E2-6A16-4279-A247-CC7FAEA7C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Поэзия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8AEB1A-0349-483B-B1D8-D2A1C0FC3B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865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7C0BC-2A8D-4A5A-9C12-919BBDE0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Двойственные подряд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297863-4922-4BC4-A8EF-4AF70A2B7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“он был там” и т.д.: другой знак ударения?.. Как тогда считать модель?..</a:t>
            </a:r>
          </a:p>
          <a:p>
            <a:pPr marL="0" indent="0">
              <a:buNone/>
            </a:pPr>
            <a:endParaRPr lang="ru-RU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“следующее ударение далеко, поэтому поставлю его здесь” работает и для односложных двойственных слов? Оно вообще всегда работает?</a:t>
            </a:r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4406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02988E-4821-49D0-9A6E-9B5C41BEF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8833D9-D0EC-4103-9386-595A351A7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Бежи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&lt;т|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фило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&lt;соф,| то&lt;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чно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|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хлы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&lt;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,|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Вопрос для обсуждения: как мы поступаем со словами, которые меняют часть речи в зависимости от контекста? Различаем ли мы ситуации «Вы сказали очень точно»/ «Он был точно мертвец».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63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F8A792-37F1-452A-B0B0-D96F8DFF6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3886"/>
            <a:ext cx="10515600" cy="5023077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Белый, «Меланхолия»: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Та&lt;м| –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зе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&lt;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ркале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| –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&lt;т| двойни&lt;к;|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Там вы&lt;резанным|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силуэ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&lt;том –|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Вопрос для обсуждения: как мы размечаем ситуации, когда попадаются причастные/деепричастные/прочие обороты в начале строки после односложного союза, предлога. Различаем ситуации «Там, вырезанным силуэтом,» и «Там вырезанным силуэтом»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Белый, «Меланхолия»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Та&lt;м:| – га&lt;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зовый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| в окне&lt;| фона&lt;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|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Та&lt;м:| – о&lt;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тблески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| на потолке&lt;|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Вопрос для обсуждения: различаем ситуации «Там: - газовый в окне…» и «Там газовый в окне»?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81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78291-51EF-4B5C-888A-B080FC7F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Междометия и восклицания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27F2F5-F29B-42EC-AFB2-F9452A45F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“О Русь моя, жена моя!”, </a:t>
            </a:r>
          </a:p>
          <a:p>
            <a:pPr marL="0" indent="0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“О, Русь моя, жена моя!”, </a:t>
            </a:r>
          </a:p>
          <a:p>
            <a:pPr marL="0" indent="0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“О! Русь моя, жена моя!”, </a:t>
            </a:r>
          </a:p>
          <a:p>
            <a:pPr marL="0" indent="0"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“О! - Моя ты дорогая!”?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9014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95A27-3A34-4F39-A96B-C87EB1F4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Предлоги и союзы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8DFBF-FA01-44E1-B203-9AC0F1069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И&lt;| — 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рвую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,| 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ле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гкую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 те&lt;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нь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,|</a:t>
            </a:r>
            <a:b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И&lt;| — ла&lt;сточек| 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ле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гкие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 </a:t>
            </a:r>
            <a:r>
              <a:rPr lang="ru-RU" sz="3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</a:t>
            </a:r>
            <a:r>
              <a:rPr lang="ru-RU" sz="3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&lt;зги;|</a:t>
            </a:r>
            <a:br>
              <a:rPr lang="ru-RU" sz="4800" dirty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8995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57C49-21B7-4EDD-9525-8B0C03684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Пунктуация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D6DD92-BB01-4E4C-AB5F-2567F96C5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благово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нием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 цвету&lt;щей| ли&lt;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пы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 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или,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заду&lt;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мавшись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,| при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гла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&lt;се| 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нкого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 </a:t>
            </a: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как мы размечаем ситуации, когда попадаются причастные/деепричастные/прочие обороты в начале строки после односложного союза, предлога.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76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FADE2-5F6B-46C4-91D6-1B5E438F5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9D4F61-9084-4239-91EE-13C1E71C6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“да, да, да”?.. “Да! да! да!”? “да-да-да”?.. где ударять в прозе и поэзии?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135856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CBBE9-637B-480C-AC5B-100300C0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02B69D-363F-457A-B740-1905C94B1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где ставим словораздел: на границе словосочетаний или на ритмической границе: </a:t>
            </a:r>
          </a:p>
          <a:p>
            <a:pPr marL="0" indent="0">
              <a:buNone/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я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&lt;|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там бы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л,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-пи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пи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</a:t>
            </a:r>
            <a:b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я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там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бы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л,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ме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-пи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пи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|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Любой </a:t>
            </a:r>
            <a:r>
              <a:rPr lang="ru-RU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здесь</a:t>
            </a:r>
            <a:r>
              <a:rPr lang="ru-RU" sz="40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жил</a:t>
            </a:r>
            <a:endParaRPr lang="ru-RU" sz="54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1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AE4E2-6A16-4279-A247-CC7FAEA7C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Проза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8AEB1A-0349-483B-B1D8-D2A1C0FC3B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26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433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Поэзия</vt:lpstr>
      <vt:lpstr>Презентация PowerPoint</vt:lpstr>
      <vt:lpstr>Презентация PowerPoint</vt:lpstr>
      <vt:lpstr>Междометия и восклицания</vt:lpstr>
      <vt:lpstr>Предлоги и союзы</vt:lpstr>
      <vt:lpstr>Пунктуация</vt:lpstr>
      <vt:lpstr>Презентация PowerPoint</vt:lpstr>
      <vt:lpstr>Презентация PowerPoint</vt:lpstr>
      <vt:lpstr>Проза</vt:lpstr>
      <vt:lpstr>Двойственные подряд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Поэзия</dc:title>
  <dc:creator>Земскова Татьяна Алексеевна</dc:creator>
  <cp:lastModifiedBy>Земскова Татьяна Алексеевна</cp:lastModifiedBy>
  <cp:revision>2</cp:revision>
  <dcterms:created xsi:type="dcterms:W3CDTF">2020-09-28T17:06:39Z</dcterms:created>
  <dcterms:modified xsi:type="dcterms:W3CDTF">2020-09-28T17:38:52Z</dcterms:modified>
</cp:coreProperties>
</file>