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02d42ade6b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02d42ade6b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2d42ade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2d42ade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2d42ade6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2d42ade6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2d42ade6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2d42ade6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2d42ade6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2d42ade6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2d42ade6b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2d42ade6b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2d42ade6b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2d42ade6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2d42ade6b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2d42ade6b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2d42ade6b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2d42ade6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Спорные моменты в разметке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Рина Альберт и Всеволод Качалов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17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1720"/>
              <a:t>“Вкруг” ударно на сильной позиции</a:t>
            </a:r>
            <a:endParaRPr b="1" sz="1720"/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И ве&lt;щих| гла&lt;с| вдали&lt;| живо&lt;тных,|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И ти&lt;хий| шо&lt;рох| </a:t>
            </a:r>
            <a:r>
              <a:rPr b="1" lang="ru" sz="1500">
                <a:solidFill>
                  <a:schemeClr val="dk1"/>
                </a:solidFill>
              </a:rPr>
              <a:t>вкру&lt;г| </a:t>
            </a:r>
            <a:r>
              <a:rPr lang="ru" sz="1500">
                <a:solidFill>
                  <a:schemeClr val="dk1"/>
                </a:solidFill>
              </a:rPr>
              <a:t>беспло&lt;тных.|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Он слы&lt;шит:| сокруши&lt;лась| е&lt;ль,|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Неда&lt;вно| ла&lt;вр| и ми&lt;рт| сплета&lt;ли;|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Заба&lt;вы,| ро&lt;скошь| </a:t>
            </a:r>
            <a:r>
              <a:rPr b="1" lang="ru" sz="1500">
                <a:solidFill>
                  <a:schemeClr val="dk1"/>
                </a:solidFill>
              </a:rPr>
              <a:t>вкру&lt;г|</a:t>
            </a:r>
            <a:r>
              <a:rPr lang="ru" sz="1500">
                <a:solidFill>
                  <a:schemeClr val="dk1"/>
                </a:solidFill>
              </a:rPr>
              <a:t> цвели&lt;,|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И сча&lt;стье| с сла&lt;вой| сле&lt;дом| шли&lt;.|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Алцибиа&lt;дов| пра&lt;х!  —| И сме&lt;ет|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Че&lt;рвь| по&lt;лзать| </a:t>
            </a:r>
            <a:r>
              <a:rPr b="1" lang="ru" sz="1500">
                <a:solidFill>
                  <a:schemeClr val="dk1"/>
                </a:solidFill>
              </a:rPr>
              <a:t>вкру&lt;г|</a:t>
            </a:r>
            <a:r>
              <a:rPr lang="ru" sz="1500">
                <a:solidFill>
                  <a:schemeClr val="dk1"/>
                </a:solidFill>
              </a:rPr>
              <a:t> его&lt;| главы&lt;?|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Взя&lt;ть| шле&lt;м| Ахи&lt;ллов| не робе&lt;ет,|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30500" y="120175"/>
            <a:ext cx="8520600" cy="12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ru" sz="1600"/>
              <a:t>сущ + прил</a:t>
            </a:r>
            <a:endParaRPr b="1"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ru" sz="1600"/>
              <a:t>cущ+нар</a:t>
            </a:r>
            <a:endParaRPr b="1"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ru" sz="1600"/>
              <a:t>Краткие сущ</a:t>
            </a:r>
            <a:endParaRPr b="1"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18925"/>
            <a:ext cx="8520600" cy="345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chemeClr val="dk1"/>
                </a:solidFill>
              </a:rPr>
              <a:t>Ломоносов 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chemeClr val="dk1"/>
                </a:solidFill>
              </a:rPr>
              <a:t>“Преложение псалма 143”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chemeClr val="dk1"/>
                </a:solidFill>
              </a:rPr>
              <a:t>Евгений Казарцев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Но я&lt;,| о Бо&lt;же,| возглашу&lt;|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Тебе&lt;| </a:t>
            </a:r>
            <a:r>
              <a:rPr b="1" lang="ru" sz="1600">
                <a:solidFill>
                  <a:schemeClr val="dk1"/>
                </a:solidFill>
              </a:rPr>
              <a:t>песнь но&lt;ву</a:t>
            </a:r>
            <a:r>
              <a:rPr lang="ru" sz="1600">
                <a:solidFill>
                  <a:schemeClr val="dk1"/>
                </a:solidFill>
              </a:rPr>
              <a:t>| повсеча&lt;стно;|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Я в де&lt;сять| стру&lt;| тебе&lt;| согла&lt;сно|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000">
                <a:solidFill>
                  <a:schemeClr val="dk1"/>
                </a:solidFill>
              </a:rPr>
              <a:t>Ломоносов 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000">
                <a:solidFill>
                  <a:schemeClr val="dk1"/>
                </a:solidFill>
              </a:rPr>
              <a:t>“Письмо о пользе стекла”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000">
                <a:solidFill>
                  <a:schemeClr val="dk1"/>
                </a:solidFill>
              </a:rPr>
              <a:t>Евгений Казарцев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24">
                <a:solidFill>
                  <a:schemeClr val="dk1"/>
                </a:solidFill>
              </a:rPr>
              <a:t>Но Е&lt;тна| пра&lt;вде| се&lt;й| свиде&lt;тель| ве&lt;чный| на&lt;м,|</a:t>
            </a:r>
            <a:endParaRPr sz="1624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24">
                <a:solidFill>
                  <a:schemeClr val="dk1"/>
                </a:solidFill>
              </a:rPr>
              <a:t>Кото&lt;рая| дала&lt;| </a:t>
            </a:r>
            <a:r>
              <a:rPr b="1" lang="ru" sz="1624">
                <a:solidFill>
                  <a:schemeClr val="dk1"/>
                </a:solidFill>
              </a:rPr>
              <a:t>путь чу&lt;дным</a:t>
            </a:r>
            <a:r>
              <a:rPr lang="ru" sz="1624">
                <a:solidFill>
                  <a:schemeClr val="dk1"/>
                </a:solidFill>
              </a:rPr>
              <a:t>| си&lt;м| рода&lt;м:|</a:t>
            </a:r>
            <a:endParaRPr sz="1624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24">
                <a:solidFill>
                  <a:schemeClr val="dk1"/>
                </a:solidFill>
              </a:rPr>
              <a:t>Из не&lt;й| ражже&lt;нная| река&lt;| текла&lt;| в пучи&lt;ну,|</a:t>
            </a:r>
            <a:endParaRPr sz="1624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24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257550" y="129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ru" sz="1580"/>
              <a:t>сущ + прил</a:t>
            </a:r>
            <a:endParaRPr b="1" sz="158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ru" sz="1580"/>
              <a:t>cущ+нар</a:t>
            </a:r>
            <a:endParaRPr b="1" sz="158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ru" sz="1580"/>
              <a:t>Краткие сущ</a:t>
            </a:r>
            <a:endParaRPr b="1" sz="15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62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40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000">
                <a:solidFill>
                  <a:schemeClr val="dk1"/>
                </a:solidFill>
              </a:rPr>
              <a:t>Державин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000">
                <a:solidFill>
                  <a:schemeClr val="dk1"/>
                </a:solidFill>
              </a:rPr>
              <a:t>“Павлин”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000">
                <a:solidFill>
                  <a:schemeClr val="dk1"/>
                </a:solidFill>
              </a:rPr>
              <a:t>Кира Иванова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Како&lt;е| го&lt;рдое| творе&lt;нье,|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>
                <a:solidFill>
                  <a:schemeClr val="dk1"/>
                </a:solidFill>
              </a:rPr>
              <a:t>Хво&lt;ст| пы&lt;шно| </a:t>
            </a:r>
            <a:r>
              <a:rPr lang="ru" sz="1600">
                <a:solidFill>
                  <a:schemeClr val="dk1"/>
                </a:solidFill>
              </a:rPr>
              <a:t>расширя&lt;я| сво&lt;й,|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Че&lt;рно-|зеле&lt;ны| в и&lt;скрах| пе&lt;рья|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Орли&lt;ные| в ее&lt;| крыла&lt;х,|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>
                <a:solidFill>
                  <a:schemeClr val="dk1"/>
                </a:solidFill>
              </a:rPr>
              <a:t>Гла&lt;с| тру&lt;бный,|</a:t>
            </a:r>
            <a:r>
              <a:rPr lang="ru" sz="1600">
                <a:solidFill>
                  <a:schemeClr val="dk1"/>
                </a:solidFill>
              </a:rPr>
              <a:t> лебеди&lt;но| пе&lt;нье|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В ее&lt;| пресла&lt;достных| уста&lt;х;|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33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ru" sz="1700"/>
              <a:t>То то и там там 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248525" y="671050"/>
            <a:ext cx="8520600" cy="41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581"/>
              <a:buFont typeface="Arial"/>
              <a:buNone/>
            </a:pPr>
            <a:r>
              <a:rPr i="1" lang="ru" sz="4300">
                <a:solidFill>
                  <a:schemeClr val="dk1"/>
                </a:solidFill>
              </a:rPr>
              <a:t>Ломоносов </a:t>
            </a:r>
            <a:endParaRPr i="1" sz="4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581"/>
              <a:buFont typeface="Arial"/>
              <a:buNone/>
            </a:pPr>
            <a:r>
              <a:rPr i="1" lang="ru" sz="4300">
                <a:solidFill>
                  <a:schemeClr val="dk1"/>
                </a:solidFill>
              </a:rPr>
              <a:t>“Письмо о пользе стекла”</a:t>
            </a:r>
            <a:endParaRPr i="1" sz="4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581"/>
              <a:buFont typeface="Arial"/>
              <a:buNone/>
            </a:pPr>
            <a:r>
              <a:rPr i="1" lang="ru" sz="4300">
                <a:solidFill>
                  <a:schemeClr val="dk1"/>
                </a:solidFill>
              </a:rPr>
              <a:t>Евгений Казарцев</a:t>
            </a:r>
            <a:endParaRPr i="1" sz="4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581"/>
              <a:buFont typeface="Arial"/>
              <a:buNone/>
            </a:pPr>
            <a:r>
              <a:t/>
            </a:r>
            <a:endParaRPr sz="4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700">
                <a:solidFill>
                  <a:schemeClr val="dk1"/>
                </a:solidFill>
              </a:rPr>
              <a:t>На пи&lt;щу| преданы&lt;| чудо&lt;вищам| морски&lt;м.|</a:t>
            </a:r>
            <a:endParaRPr sz="4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ru" sz="4700">
                <a:solidFill>
                  <a:schemeClr val="dk1"/>
                </a:solidFill>
              </a:rPr>
              <a:t>То&lt;| бу&lt;ри,| то&lt;| враги&lt;| </a:t>
            </a:r>
            <a:r>
              <a:rPr lang="ru" sz="4700">
                <a:solidFill>
                  <a:schemeClr val="dk1"/>
                </a:solidFill>
              </a:rPr>
              <a:t>толь ча&lt;сто| и&lt;х| терза&lt;ли,|</a:t>
            </a:r>
            <a:endParaRPr sz="4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700">
                <a:solidFill>
                  <a:schemeClr val="dk1"/>
                </a:solidFill>
              </a:rPr>
              <a:t>Что ре&lt;дко| до брего&lt;в| жела&lt;нных| достига&lt;ли.|</a:t>
            </a:r>
            <a:endParaRPr sz="4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sz="4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ru" sz="4700">
                <a:solidFill>
                  <a:schemeClr val="dk1"/>
                </a:solidFill>
              </a:rPr>
              <a:t>То гре&lt;х ли| то&lt;|</a:t>
            </a:r>
            <a:r>
              <a:rPr lang="ru" sz="4700">
                <a:solidFill>
                  <a:schemeClr val="dk1"/>
                </a:solidFill>
              </a:rPr>
              <a:t> сказа&lt;ть,| </a:t>
            </a:r>
            <a:r>
              <a:rPr b="1" lang="ru" sz="4700">
                <a:solidFill>
                  <a:schemeClr val="dk1"/>
                </a:solidFill>
              </a:rPr>
              <a:t>что&lt;| ве&lt;тром| О&lt;н| нагна&lt;л?|</a:t>
            </a:r>
            <a:endParaRPr b="1" sz="4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4700">
                <a:solidFill>
                  <a:schemeClr val="dk1"/>
                </a:solidFill>
              </a:rPr>
              <a:t>Когда&lt;| в Еги&lt;пте| хле&lt;б| дово&lt;льный| не роди&lt;лся,|</a:t>
            </a:r>
            <a:endParaRPr sz="4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ru" sz="4700">
                <a:solidFill>
                  <a:schemeClr val="dk1"/>
                </a:solidFill>
              </a:rPr>
              <a:t>То гре&lt;х ли| то&lt;| </a:t>
            </a:r>
            <a:r>
              <a:rPr lang="ru" sz="4700">
                <a:solidFill>
                  <a:schemeClr val="dk1"/>
                </a:solidFill>
              </a:rPr>
              <a:t>сказа&lt;ть,| </a:t>
            </a:r>
            <a:r>
              <a:rPr b="1" lang="ru" sz="4700">
                <a:solidFill>
                  <a:schemeClr val="dk1"/>
                </a:solidFill>
              </a:rPr>
              <a:t>что Ни&lt;л| та&lt;м| не розли&lt;лся?|</a:t>
            </a:r>
            <a:endParaRPr b="1" sz="4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1" sz="4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581"/>
              <a:buFont typeface="Arial"/>
              <a:buNone/>
            </a:pPr>
            <a:r>
              <a:rPr i="1" lang="ru" sz="4300">
                <a:solidFill>
                  <a:schemeClr val="dk1"/>
                </a:solidFill>
              </a:rPr>
              <a:t>Ломоносов</a:t>
            </a:r>
            <a:endParaRPr i="1" sz="4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581"/>
              <a:buFont typeface="Arial"/>
              <a:buNone/>
            </a:pPr>
            <a:r>
              <a:rPr i="1" lang="ru" sz="4300">
                <a:solidFill>
                  <a:schemeClr val="dk1"/>
                </a:solidFill>
              </a:rPr>
              <a:t>“Первые трофеи Иоанна III, чрез преславную над шведами победу августа 23 дня 1741 года в Финляндии”</a:t>
            </a:r>
            <a:endParaRPr i="1" sz="4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581"/>
              <a:buFont typeface="Arial"/>
              <a:buNone/>
            </a:pPr>
            <a:r>
              <a:rPr i="1" lang="ru" sz="4300">
                <a:solidFill>
                  <a:schemeClr val="dk1"/>
                </a:solidFill>
              </a:rPr>
              <a:t>Евгений Казарцев</a:t>
            </a:r>
            <a:endParaRPr i="1" sz="4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581"/>
              <a:buFont typeface="Arial"/>
              <a:buNone/>
            </a:pPr>
            <a:r>
              <a:t/>
            </a:r>
            <a:endParaRPr sz="4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ru" sz="5100">
                <a:solidFill>
                  <a:schemeClr val="dk1"/>
                </a:solidFill>
              </a:rPr>
              <a:t>То тя&lt;нут,| то&lt;| </a:t>
            </a:r>
            <a:r>
              <a:rPr lang="ru" sz="5100">
                <a:solidFill>
                  <a:schemeClr val="dk1"/>
                </a:solidFill>
              </a:rPr>
              <a:t>втыка&lt;ют| ме&lt;чь,|</a:t>
            </a:r>
            <a:endParaRPr sz="5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ru" sz="5100">
                <a:solidFill>
                  <a:schemeClr val="dk1"/>
                </a:solidFill>
              </a:rPr>
              <a:t>То&lt;| </a:t>
            </a:r>
            <a:r>
              <a:rPr lang="ru" sz="5100">
                <a:solidFill>
                  <a:schemeClr val="dk1"/>
                </a:solidFill>
              </a:rPr>
              <a:t>на&lt;ш| грозя&lt;тся| ми&lt;р| пресе&lt;чь,|</a:t>
            </a:r>
            <a:endParaRPr sz="5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ru" sz="5100">
                <a:solidFill>
                  <a:schemeClr val="dk1"/>
                </a:solidFill>
              </a:rPr>
              <a:t>То&lt;| </a:t>
            </a:r>
            <a:r>
              <a:rPr lang="ru" sz="5100">
                <a:solidFill>
                  <a:schemeClr val="dk1"/>
                </a:solidFill>
              </a:rPr>
              <a:t>о&lt;ной| в ве&lt;к| храни&lt;ть| жела&lt;ют;|</a:t>
            </a:r>
            <a:endParaRPr sz="5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346075"/>
            <a:ext cx="8520600" cy="37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chemeClr val="dk1"/>
                </a:solidFill>
              </a:rPr>
              <a:t>Ломоносов 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chemeClr val="dk1"/>
                </a:solidFill>
              </a:rPr>
              <a:t>“Письмо о пользе стекла”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chemeClr val="dk1"/>
                </a:solidFill>
              </a:rPr>
              <a:t>Евгений Казарцев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</a:rPr>
              <a:t>На ко&lt;ем| сно&lt;ва| пло&lt;ть| на му&lt;ку| выраста&lt;ет|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400">
                <a:solidFill>
                  <a:schemeClr val="dk1"/>
                </a:solidFill>
              </a:rPr>
              <a:t>Там </a:t>
            </a:r>
            <a:r>
              <a:rPr lang="ru" sz="1400">
                <a:solidFill>
                  <a:schemeClr val="dk1"/>
                </a:solidFill>
              </a:rPr>
              <a:t>слы&lt;шен| стра&lt;шный| сто&lt;н,| </a:t>
            </a:r>
            <a:r>
              <a:rPr b="1" lang="ru" sz="1400">
                <a:solidFill>
                  <a:schemeClr val="dk1"/>
                </a:solidFill>
              </a:rPr>
              <a:t>там</a:t>
            </a:r>
            <a:r>
              <a:rPr lang="ru" sz="1400">
                <a:solidFill>
                  <a:schemeClr val="dk1"/>
                </a:solidFill>
              </a:rPr>
              <a:t> тя&lt;жка| це&lt;пь| звучи&lt;т,|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</a:rPr>
              <a:t>И кро&lt;вь| чрез ка&lt;мни| в ни&lt;з| теку&lt;щая| шуми&lt;т|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000">
                <a:solidFill>
                  <a:schemeClr val="dk1"/>
                </a:solidFill>
              </a:rPr>
              <a:t>Ломоносов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000">
                <a:solidFill>
                  <a:schemeClr val="dk1"/>
                </a:solidFill>
              </a:rPr>
              <a:t>“Ода на прибытие императрицы Елисаветы Петровны из Москвы в Санктпетербург 1742 года по коронации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000">
                <a:solidFill>
                  <a:schemeClr val="dk1"/>
                </a:solidFill>
              </a:rPr>
              <a:t>Евгений Казарцев</a:t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</a:rPr>
              <a:t> </a:t>
            </a:r>
            <a:r>
              <a:rPr lang="ru" sz="1400">
                <a:solidFill>
                  <a:schemeClr val="dk1"/>
                </a:solidFill>
              </a:rPr>
              <a:t>И до&lt;лы| с вла&lt;гой| пла&lt;мень| пью&lt;т?|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</a:rPr>
              <a:t> </a:t>
            </a:r>
            <a:r>
              <a:rPr b="1" lang="ru" sz="1400">
                <a:solidFill>
                  <a:schemeClr val="dk1"/>
                </a:solidFill>
              </a:rPr>
              <a:t>Та&lt;м,|</a:t>
            </a:r>
            <a:r>
              <a:rPr lang="ru" sz="1400">
                <a:solidFill>
                  <a:schemeClr val="dk1"/>
                </a:solidFill>
              </a:rPr>
              <a:t> ви&lt;дя| вы&lt;ше| горизо&lt;нта|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</a:rPr>
              <a:t>  Входя&lt;ща| Го&lt;тфска| Фаето&lt;нта|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</a:rPr>
              <a:t> Смеси&lt;вшись| с пра&lt;хом,| кро&lt;вь| кипи&lt;т;|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</a:rPr>
              <a:t> </a:t>
            </a:r>
            <a:r>
              <a:rPr b="1" lang="ru" sz="1400">
                <a:solidFill>
                  <a:schemeClr val="dk1"/>
                </a:solidFill>
              </a:rPr>
              <a:t>Зде&lt;сь|</a:t>
            </a:r>
            <a:r>
              <a:rPr lang="ru" sz="1400">
                <a:solidFill>
                  <a:schemeClr val="dk1"/>
                </a:solidFill>
              </a:rPr>
              <a:t> шле&lt;м| с главо&lt;й,|</a:t>
            </a:r>
            <a:r>
              <a:rPr b="1" lang="ru" sz="1400">
                <a:solidFill>
                  <a:schemeClr val="dk1"/>
                </a:solidFill>
              </a:rPr>
              <a:t> та&lt;м| тру&lt;п| лежи&lt;т,|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</a:rPr>
              <a:t> </a:t>
            </a:r>
            <a:r>
              <a:rPr b="1" lang="ru" sz="1400">
                <a:solidFill>
                  <a:schemeClr val="dk1"/>
                </a:solidFill>
              </a:rPr>
              <a:t>Та&lt;м|</a:t>
            </a:r>
            <a:r>
              <a:rPr lang="ru" sz="1400">
                <a:solidFill>
                  <a:schemeClr val="dk1"/>
                </a:solidFill>
              </a:rPr>
              <a:t> ме&lt;чь,| с руко&lt;й| отби&lt;т,| вали&lt;тся.|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165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1620"/>
              <a:t>Все еще не уверены насчет безусловной ударности “здесь”</a:t>
            </a:r>
            <a:endParaRPr b="1" sz="1620"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100">
                <a:solidFill>
                  <a:schemeClr val="dk1"/>
                </a:solidFill>
              </a:rPr>
              <a:t>Державин</a:t>
            </a:r>
            <a:endParaRPr i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100">
                <a:solidFill>
                  <a:schemeClr val="dk1"/>
                </a:solidFill>
              </a:rPr>
              <a:t>“Гостю”</a:t>
            </a:r>
            <a:endParaRPr i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ru" sz="1100">
                <a:solidFill>
                  <a:schemeClr val="dk1"/>
                </a:solidFill>
              </a:rPr>
              <a:t>Кира Иванова</a:t>
            </a:r>
            <a:endParaRPr i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Ся&lt;дь,| ми&lt;лый| го&lt;сть!| </a:t>
            </a:r>
            <a:r>
              <a:rPr b="1" lang="ru" sz="1600">
                <a:solidFill>
                  <a:schemeClr val="dk1"/>
                </a:solidFill>
              </a:rPr>
              <a:t>здесь </a:t>
            </a:r>
            <a:r>
              <a:rPr lang="ru" sz="1600">
                <a:solidFill>
                  <a:schemeClr val="dk1"/>
                </a:solidFill>
              </a:rPr>
              <a:t>на пухо&lt;вом|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Дива&lt;не| мя&lt;гком| отдохни&lt;;|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В сем то&lt;нком| по&lt;логу| перло&lt;вом|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И в зеркала&lt;х| вокру&lt;г| усни&lt;;|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И в но&lt;чь| ужа&lt;сную| перемени&lt;лся| де&lt;нь.|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Не баснотво&lt;рнаго| </a:t>
            </a:r>
            <a:r>
              <a:rPr b="1" lang="ru" sz="1600">
                <a:solidFill>
                  <a:schemeClr val="dk1"/>
                </a:solidFill>
              </a:rPr>
              <a:t>зде&lt;сь </a:t>
            </a:r>
            <a:r>
              <a:rPr lang="ru" sz="1600">
                <a:solidFill>
                  <a:schemeClr val="dk1"/>
                </a:solidFill>
              </a:rPr>
              <a:t>ра&lt;ди| Геркуле&lt;са|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Две но&lt;чи| сло&lt;жены| в еди&lt;ну| от Зеве&lt;са,|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93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1720"/>
              <a:t>Вокруг</a:t>
            </a:r>
            <a:endParaRPr b="1" sz="1720"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Лежа&lt;т| объя&lt;ты| се&lt;рны| сно&lt;м|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И па&lt;р| </a:t>
            </a:r>
            <a:r>
              <a:rPr b="1" lang="ru" sz="1600">
                <a:solidFill>
                  <a:schemeClr val="dk1"/>
                </a:solidFill>
              </a:rPr>
              <a:t>вокру&lt;г| </a:t>
            </a:r>
            <a:r>
              <a:rPr lang="ru" sz="1600">
                <a:solidFill>
                  <a:schemeClr val="dk1"/>
                </a:solidFill>
              </a:rPr>
              <a:t>холмо&lt;в| вие&lt;тся,|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Прише&lt;дши,| ста&lt;рец| на&lt;дпись| зри&lt;т:|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147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1720"/>
              <a:t>“В</a:t>
            </a:r>
            <a:r>
              <a:rPr b="1" lang="ru" sz="1720"/>
              <a:t>круг” на слабой позиции</a:t>
            </a:r>
            <a:endParaRPr b="1" sz="1720"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И бы&lt;стро| мчи&lt;тся| меж дере&lt;в;|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Ее&lt;| страши&lt;т| </a:t>
            </a:r>
            <a:r>
              <a:rPr b="1" lang="ru" sz="1600">
                <a:solidFill>
                  <a:schemeClr val="dk1"/>
                </a:solidFill>
              </a:rPr>
              <a:t>вкруг</a:t>
            </a:r>
            <a:r>
              <a:rPr lang="ru" sz="1600">
                <a:solidFill>
                  <a:schemeClr val="dk1"/>
                </a:solidFill>
              </a:rPr>
              <a:t> шу&gt;м,| бу&lt;рь| сви&lt;ст|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И хру&lt;пкий| под нога&lt;ми| ли&lt;ст.|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Сверка&lt;ет| кро&lt;вью| и сквозь ро&lt;щи|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>
                <a:solidFill>
                  <a:schemeClr val="dk1"/>
                </a:solidFill>
              </a:rPr>
              <a:t>Вкруг</a:t>
            </a:r>
            <a:r>
              <a:rPr lang="ru" sz="1600">
                <a:solidFill>
                  <a:schemeClr val="dk1"/>
                </a:solidFill>
              </a:rPr>
              <a:t> Измаи&lt;ла| ве&lt;тр| шуми&lt;т,|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И слы&lt;шен| сто&lt;н,  —| что ту&lt;рок| мни&lt;т?|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Где со&lt;рок| ты&lt;сяч| вдру&lt;г| уби&lt;тых|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>
                <a:solidFill>
                  <a:schemeClr val="dk1"/>
                </a:solidFill>
              </a:rPr>
              <a:t>Вкруг </a:t>
            </a:r>
            <a:r>
              <a:rPr lang="ru" sz="1600">
                <a:solidFill>
                  <a:schemeClr val="dk1"/>
                </a:solidFill>
              </a:rPr>
              <a:t>гро&lt;ба| Ве&lt;йсмана| лежа&lt;т.|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</a:rPr>
              <a:t>Мечта&lt;ются| ему&lt;| их те&lt;ни|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17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1720"/>
              <a:t>“</a:t>
            </a:r>
            <a:r>
              <a:rPr b="1" lang="ru" sz="1720"/>
              <a:t>Вкруг” на сильной позиции </a:t>
            </a:r>
            <a:endParaRPr b="1" sz="1720"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Как пы&lt;ль| стекля&lt;на| ниспада&lt;ют.|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Во&lt;лк| ры&lt;щет| </a:t>
            </a:r>
            <a:r>
              <a:rPr b="1" lang="ru" sz="1500">
                <a:solidFill>
                  <a:schemeClr val="dk1"/>
                </a:solidFill>
              </a:rPr>
              <a:t>вкруг</a:t>
            </a:r>
            <a:r>
              <a:rPr lang="ru" sz="1500">
                <a:solidFill>
                  <a:schemeClr val="dk1"/>
                </a:solidFill>
              </a:rPr>
              <a:t> тебя&lt;| и, стра&lt;х|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В ничто&lt;| вменя&lt;я,| станови&lt;тся;|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Непобеди&lt;мы| во&lt;дит| во&lt;йски;|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Что </a:t>
            </a:r>
            <a:r>
              <a:rPr b="1" lang="ru" sz="1500">
                <a:solidFill>
                  <a:schemeClr val="dk1"/>
                </a:solidFill>
              </a:rPr>
              <a:t>вкруг</a:t>
            </a:r>
            <a:r>
              <a:rPr lang="ru" sz="1500">
                <a:solidFill>
                  <a:schemeClr val="dk1"/>
                </a:solidFill>
              </a:rPr>
              <a:t> его&lt;| перу&lt;н| молчи&lt;т,|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Его&lt;| лишь манове&lt;нья| зри&lt;т.|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Чуде&lt;сен,| си&lt;лен,| гро&lt;мок,| я&lt;сен;|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Диви&lt;ться| </a:t>
            </a:r>
            <a:r>
              <a:rPr b="1" lang="ru" sz="1500">
                <a:solidFill>
                  <a:schemeClr val="dk1"/>
                </a:solidFill>
              </a:rPr>
              <a:t>вкруг</a:t>
            </a:r>
            <a:r>
              <a:rPr lang="ru" sz="1500">
                <a:solidFill>
                  <a:schemeClr val="dk1"/>
                </a:solidFill>
              </a:rPr>
              <a:t> себя&lt;| люде&lt;й|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solidFill>
                  <a:schemeClr val="dk1"/>
                </a:solidFill>
              </a:rPr>
              <a:t>Всегда&lt;| толпа&lt;ми| собира&lt;ет;|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