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586"/>
  </p:normalViewPr>
  <p:slideViewPr>
    <p:cSldViewPr snapToGrid="0">
      <p:cViewPr varScale="1">
        <p:scale>
          <a:sx n="84" d="100"/>
          <a:sy n="84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01ED6-8629-554A-8F8C-7F73CEAB4BCD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DD9E6-CA49-8442-8807-8DFBA6B52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7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06E5A-81A9-1CE6-21AE-3B59EDCAB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7E8C5F-777E-1560-7BED-ECB77E639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466515-228D-2B8F-6034-F16F9B748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2DB3E-6F63-F2BF-57A7-5FC1E456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F5771-6F4D-4CA5-B66F-B86BB79D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44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7CF71-4FF3-7C05-D21A-28ABFB3A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695CE5-9096-ED9C-1763-42C1D664A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4882BB-C5B8-DFBB-C26D-FAF3A1A1F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312EA-6BB9-81FC-E2B9-36874745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382C7-E5F3-9D0A-3355-32EE5815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36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C514AD-A65C-5BC2-FEEE-5CC5BC493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774429-2DCA-A90D-581E-EB7E32B0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F4437-8C6B-8D9F-F8D3-BD55F4FF6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520383-1A94-F3F9-A7AB-E240836A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8871E8-D96E-6978-9F7C-364A6B66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21B01-890F-A36B-D58B-2A2B522F9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613A8A-F40E-5FA4-6CCA-B8978E0E3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B5FE89-B917-25BD-7E82-D62E7746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B70867-1770-8A1C-4929-C08878A4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D15A7-441A-3FDA-9709-B6F30D01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8612A-2D3F-0C04-9070-0A6376E0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DEA106-0736-B528-2527-83E15D3AC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6B1265-8068-9EB8-6B6E-950275F0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B178B-70DA-0188-06AC-2D2E610FA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AAB977-C7AE-48F0-957B-2A5F3EAC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40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D7EDC-89F2-2C95-824D-B66D92BE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7B2285-C5D6-E00A-07A5-B832C5D56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EB4531-4699-7B0B-0DEE-1D6BC1CDA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A0FC75-1A78-F9BF-52B5-AC1EC52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4FA64C-34A6-5A1D-BBAE-D331FB2F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A8F72F-830A-87C6-9081-8754F078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88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ECB79-CB98-9D9E-8E31-D6B3AD4E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628D55-342B-652F-3D67-045E18B95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C1E3E1-20FE-F5E5-A71D-142EC0872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18C908-91A1-C561-F807-FA9B6F3CB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F78C9E-0EA7-8AF9-AF24-E9DD38F0B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971F7D-0D75-74E6-5523-F5422F900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863BBA-5D6E-56A8-44F1-C471DDD6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554BD5-9955-5CF7-EB5C-5CE84601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68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7F83-539E-E037-6548-416F3C446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5061A5-5522-4AB5-74BE-999AED319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B5B707-31D7-38A7-A574-50E11182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249FFB-5EB4-E9E6-9366-6DC9D6BA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63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BF17BB-E495-2E38-AC95-67ED7ADA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ED09CB-2776-8353-F221-B41A88D84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5EA5EF-FF0B-221D-8782-EE825449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3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AFFBA-E60A-3725-8E06-3E915BFD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45CA7-41D5-2EC5-EF6F-84618C352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B2FDDC-A308-9D66-8850-832436056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634EC0-5EA1-B126-E7B2-FB49F5E8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EAA31A-96C7-BDCF-AC5D-EEE02EE0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D13CC9-B48B-2413-6C39-C7153935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51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A49F6-E852-04D1-3A78-504DE977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0528A8-0503-6CF2-DE15-91EB7DB5D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84AF54-CAD1-9989-0EF8-7F3765F17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3D8A03-1DDE-17FA-3C09-2980F18C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E18DE6-2190-26FE-799B-162E5740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5DEDE8-8FBD-E56F-B492-CC31DB8C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66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97C97-10A9-46EA-7A58-566A404D3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DF0AC1-BE63-79CD-FDF7-1AB383B5C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6BF87-16BD-11A7-93F4-3DD385D0B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72B14-54CB-EA42-AA48-4D6336376BD8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30A0E-6B79-5B2E-1819-7C20F5B27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F82FA1-0EB5-1EC3-235F-71A22E386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2D030-04E5-5C48-8054-592F5905D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7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59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859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indelavoix - Henri III de Brabant;Gillebert de Berneville Biau Gillebert, dites, sil vos agree.mp4">
            <a:hlinkClick r:id="" action="ppaction://media"/>
            <a:extLst>
              <a:ext uri="{FF2B5EF4-FFF2-40B4-BE49-F238E27FC236}">
                <a16:creationId xmlns:a16="http://schemas.microsoft.com/office/drawing/2014/main" id="{248922E3-7265-E6CA-7296-85E1247D1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100" y="3810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150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83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065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247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072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136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784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78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252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445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08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38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65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08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9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99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44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705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0</Words>
  <Application>Microsoft Macintosh PowerPoint</Application>
  <PresentationFormat>Широкоэкранный</PresentationFormat>
  <Paragraphs>0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3</cp:revision>
  <dcterms:created xsi:type="dcterms:W3CDTF">2022-10-17T09:45:57Z</dcterms:created>
  <dcterms:modified xsi:type="dcterms:W3CDTF">2022-10-17T12:47:07Z</dcterms:modified>
</cp:coreProperties>
</file>