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2e94ed2ca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2e94ed2ca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2e94ed2ca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2e94ed2ca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2e94ed2ca4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2e94ed2ca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2e94ed2ca4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2e94ed2ca4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2e94ed2ca4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2e94ed2ca4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2e94ed2ca4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2e94ed2ca4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2e94ed2ca4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2e94ed2ca4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377df2937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377df2937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Иоанн/Иван и смена социального статуса в Киево-Печерском патерике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5094300" y="3730825"/>
            <a:ext cx="3738000" cy="112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/>
              <a:t>Данила Герасимов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/>
              <a:t>НИУ ВШЭ,  проект № 23-00-007 «Русские имена в исторической перспективе»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Киево-печерский патерик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-памятник древнерусской литературы (нач. XIII в.)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-рассказы о насельниках Киево-печерского монастыря (по образцу Египетского, Скитского, Азбучного, Синайского патериков, известных в славянских переводах)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-изначально возник как послание Симона к Поликарпу, в котором первый, возражая желанию последнего стать епископом, пишет о том, как следует вести себя в соответствии с христианскими ценностями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-образец: Лавсаик Палладия Елеонопольского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Редакции и списки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-памятник известен в более чем 200 списках и нескольких редакциях (Основная, Феодосьевская, Арсеньевская, Касьяновская)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-в настоящей работе взят список XV в. Основной Редакции  РНБ Ф.893 №9 (цит. по Древнерусские патерики: Киево-Печерский патерик. Волоколамский патерик / изд. подгот. Л. А. Ольшевская, С. Н. Травников. М.: Наука, 1999.)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-сравнение со старейшим списком 1406 г. (Арсеньевская редак</a:t>
            </a:r>
            <a:r>
              <a:rPr lang="ru"/>
              <a:t>ция): РНБ Q.п.I.31, а также доступными в интернете иными списками Основной редакции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Имена в Киево-Печерском патерике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/>
              <a:t>обнаруживают колебания форм</a:t>
            </a:r>
            <a:endParaRPr b="1"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Симон/Шимон (варяг, привезший из своей страны золотой венец с креста-распятия и пояс, с помощью которого проводились замеры для строительства церкви Богородицы)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Иван / Иоанн (бояре, игумен, митрополит / Затворник, Предтеча)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Моисей / Моисий / Мои</a:t>
            </a:r>
            <a:r>
              <a:rPr lang="ru"/>
              <a:t>сѣй (Моисей Угрин)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Алимпѣй / Алимпий / Алумпий (Алимпий-иконописец)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Пимин / Пумин (Пимен-черноризец)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Исакый / Исак  (блаженный Исакый Печерник)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Имя как маркер смены некоего символического статуса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Безусловные сюжеты: Симон и Исакый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Симон: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ru" sz="1700"/>
              <a:t>Старецъ же похвали Бога о сем, рекъ варягови: “Чадо, отселѣ не наречется имя твое Шимонъ, но Симонъ будет имя твое”. </a:t>
            </a:r>
            <a:endParaRPr i="1" sz="1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С этого момента – только Симон. Процесс смены имени эксплицитно отражен в тексте Патерика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967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Исакый: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ru" sz="1700"/>
              <a:t>Единъ же бѣ поваръ, таже именем тѣм же – Исак, рече, посмихаяся: “Исакый, оно сѣдит ворнъ чрнъ, иди, ими его!” Онъ же, поклонився до земля, шед, ятъ ворона и принесе ему пред всѣми повары. И ужасошася вси, повѣдаша игумену и братии, и начаша братия чтити его. </a:t>
            </a:r>
            <a:endParaRPr i="1" sz="1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Блаженный - полным именем в течении всей патериковой статьи, а тезка, ведущий себя неблагочестиво - гипокористикой.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Успенский Б. А. Из истории русских канонических имен.</a:t>
            </a:r>
            <a:endParaRPr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 sz="1700"/>
              <a:t>В частности, и форма “Иван”, которая воспринимается сейчас как специфически русская форма, противопоставленная церковно-славянской “Иоанн”, еще в относительно недавнее время не воспринималась как таковая и могла выступать в качестве канонической…</a:t>
            </a:r>
            <a:endParaRPr i="1" sz="1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Быть может, в некоторых памятниках пара Иван/Иоанн могла восприниматься не как противопоставленные неканонические/канонические, а как разные уровни канонического имени?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Иван/Иоанн </a:t>
            </a:r>
            <a:endParaRPr/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152450"/>
            <a:ext cx="8520600" cy="378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Иван</a:t>
            </a:r>
            <a:r>
              <a:rPr lang="ru"/>
              <a:t>:  епископ Черниговский, игумен Киево-Печерского монастыря, митрополит Киевский, Затворник, боярин, один из горожанинов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/>
              <a:t>Иоанн</a:t>
            </a:r>
            <a:r>
              <a:rPr lang="ru"/>
              <a:t>: Лествичник, Предтеча.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Именем “Иоанн” в списке снабжаются только персонажи, имеющие несомненный авторитет. В других ранних списках Основной редакция, по которым приводятся разночтения - везде полная каноническая форма.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В старейшем списке 1406 года Арсеньевской редакции: Иоанн Постник, Иоанн митрополит, Иоанн боярин, Иван игумен, Иван духовный брат, оставивший деньги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Другие списки Основной редакции</a:t>
            </a:r>
            <a:endParaRPr/>
          </a:p>
        </p:txBody>
      </p:sp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Список РГБ Ф.247 №463 (кон. XV – нач. XVI вв.)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Список РГБ Ф. 205 №157 (перв. треть XVI в.)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РГАДА Ф.357 №21(118) (втор. четв. XVII в.)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1. Иоанн: Постник, митрополит, епископ, игумен, Креститель, Лествичник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2. Иоанн: Постник, митрополит, епископ, игумен, Креститель, Лествичник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3. Иоанн: митрополит, епископ, Лествичник</a:t>
            </a:r>
            <a:br>
              <a:rPr lang="ru"/>
            </a:br>
            <a:r>
              <a:rPr lang="ru"/>
              <a:t>    Иван: Постник, игумен, Креститель</a:t>
            </a:r>
            <a:endParaRPr/>
          </a:p>
        </p:txBody>
      </p:sp>
      <p:cxnSp>
        <p:nvCxnSpPr>
          <p:cNvPr id="103" name="Google Shape;103;p21"/>
          <p:cNvCxnSpPr/>
          <p:nvPr/>
        </p:nvCxnSpPr>
        <p:spPr>
          <a:xfrm flipH="1" rot="10800000">
            <a:off x="94450" y="2231900"/>
            <a:ext cx="8500500" cy="4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