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256" r:id="rId2"/>
    <p:sldId id="257" r:id="rId3"/>
    <p:sldId id="258" r:id="rId4"/>
    <p:sldId id="260" r:id="rId5"/>
    <p:sldId id="259" r:id="rId6"/>
    <p:sldId id="264" r:id="rId7"/>
    <p:sldId id="265" r:id="rId8"/>
    <p:sldId id="266" r:id="rId9"/>
    <p:sldId id="261" r:id="rId10"/>
    <p:sldId id="267" r:id="rId11"/>
    <p:sldId id="268" r:id="rId12"/>
    <p:sldId id="263"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F6DB6-C906-4600-92AF-F746A3F9B341}" type="datetimeFigureOut">
              <a:rPr lang="pl-PL" smtClean="0"/>
              <a:t>24.11.2020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7C7B8-F457-4382-9238-FE93B10804D2}" type="slidenum">
              <a:rPr lang="pl-PL" smtClean="0"/>
              <a:t>‹#›</a:t>
            </a:fld>
            <a:endParaRPr lang="pl-PL"/>
          </a:p>
        </p:txBody>
      </p:sp>
    </p:spTree>
    <p:extLst>
      <p:ext uri="{BB962C8B-B14F-4D97-AF65-F5344CB8AC3E}">
        <p14:creationId xmlns:p14="http://schemas.microsoft.com/office/powerpoint/2010/main" val="86592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17C7B8-F457-4382-9238-FE93B10804D2}" type="slidenum">
              <a:rPr lang="pl-PL" smtClean="0"/>
              <a:t>7</a:t>
            </a:fld>
            <a:endParaRPr lang="pl-PL"/>
          </a:p>
        </p:txBody>
      </p:sp>
    </p:spTree>
    <p:extLst>
      <p:ext uri="{BB962C8B-B14F-4D97-AF65-F5344CB8AC3E}">
        <p14:creationId xmlns:p14="http://schemas.microsoft.com/office/powerpoint/2010/main" val="110674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617C7B8-F457-4382-9238-FE93B10804D2}" type="slidenum">
              <a:rPr lang="pl-PL" smtClean="0"/>
              <a:t>12</a:t>
            </a:fld>
            <a:endParaRPr lang="pl-PL"/>
          </a:p>
        </p:txBody>
      </p:sp>
    </p:spTree>
    <p:extLst>
      <p:ext uri="{BB962C8B-B14F-4D97-AF65-F5344CB8AC3E}">
        <p14:creationId xmlns:p14="http://schemas.microsoft.com/office/powerpoint/2010/main" val="427318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pl-PL"/>
              <a:t>Kliknij, aby edytować styl</a:t>
            </a:r>
            <a:endParaRPr lang="en-US" dirty="0"/>
          </a:p>
        </p:txBody>
      </p:sp>
      <p:sp>
        <p:nvSpPr>
          <p:cNvPr id="11" name="Date Placeholder 10"/>
          <p:cNvSpPr>
            <a:spLocks noGrp="1"/>
          </p:cNvSpPr>
          <p:nvPr>
            <p:ph type="dt" sz="half" idx="10"/>
          </p:nvPr>
        </p:nvSpPr>
        <p:spPr bwMode="black"/>
        <p:txBody>
          <a:bodyPr/>
          <a:lstStyle/>
          <a:p>
            <a:fld id="{FD17FA3B-C404-4317-B0BC-953931111309}" type="datetimeFigureOut">
              <a:rPr lang="pl-PL" smtClean="0"/>
              <a:t>24.11.2020</a:t>
            </a:fld>
            <a:endParaRPr lang="pl-PL"/>
          </a:p>
        </p:txBody>
      </p:sp>
      <p:sp>
        <p:nvSpPr>
          <p:cNvPr id="17" name="Slide Number Placeholder 16"/>
          <p:cNvSpPr>
            <a:spLocks noGrp="1"/>
          </p:cNvSpPr>
          <p:nvPr>
            <p:ph type="sldNum" sz="quarter" idx="11"/>
          </p:nvPr>
        </p:nvSpPr>
        <p:spPr/>
        <p:txBody>
          <a:bodyPr/>
          <a:lstStyle/>
          <a:p>
            <a:fld id="{0931897F-8F23-433E-A660-EFF8D3EDA506}" type="slidenum">
              <a:rPr lang="pl-PL" smtClean="0"/>
              <a:t>‹#›</a:t>
            </a:fld>
            <a:endParaRPr lang="pl-PL"/>
          </a:p>
        </p:txBody>
      </p:sp>
      <p:sp>
        <p:nvSpPr>
          <p:cNvPr id="19" name="Footer Placeholder 1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24.11.2020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FD17FA3B-C404-4317-B0BC-953931111309}" type="datetimeFigureOut">
              <a:rPr lang="pl-PL" smtClean="0"/>
              <a:t>24.11.2020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31897F-8F23-433E-A660-EFF8D3EDA506}" type="slidenum">
              <a:rPr lang="pl-PL" smtClean="0"/>
              <a:t>‹#›</a:t>
            </a:fld>
            <a:endParaRPr lang="pl-PL"/>
          </a:p>
        </p:txBody>
      </p:sp>
      <p:sp>
        <p:nvSpPr>
          <p:cNvPr id="2" name="Vertical Title 1"/>
          <p:cNvSpPr>
            <a:spLocks noGrp="1"/>
          </p:cNvSpPr>
          <p:nvPr>
            <p:ph type="title" orient="vert"/>
          </p:nvPr>
        </p:nvSpPr>
        <p:spPr>
          <a:xfrm>
            <a:off x="7239000" y="914401"/>
            <a:ext cx="926980" cy="5029200"/>
          </a:xfrm>
        </p:spPr>
        <p:txBody>
          <a:bodyPr vert="eaVert"/>
          <a:lstStyle/>
          <a:p>
            <a:r>
              <a:rPr lang="pl-PL"/>
              <a:t>Kliknij, aby edytować styl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9" name="Title 8"/>
          <p:cNvSpPr>
            <a:spLocks noGrp="1"/>
          </p:cNvSpPr>
          <p:nvPr>
            <p:ph type="title"/>
          </p:nvPr>
        </p:nvSpPr>
        <p:spPr/>
        <p:txBody>
          <a:bodyPr/>
          <a:lstStyle/>
          <a:p>
            <a:r>
              <a:rPr lang="pl-PL"/>
              <a:t>Kliknij, aby edytować styl</a:t>
            </a:r>
            <a:endParaRPr lang="en-US"/>
          </a:p>
        </p:txBody>
      </p:sp>
      <p:sp>
        <p:nvSpPr>
          <p:cNvPr id="11" name="Date Placeholder 10"/>
          <p:cNvSpPr>
            <a:spLocks noGrp="1"/>
          </p:cNvSpPr>
          <p:nvPr>
            <p:ph type="dt" sz="half" idx="14"/>
          </p:nvPr>
        </p:nvSpPr>
        <p:spPr/>
        <p:txBody>
          <a:bodyPr/>
          <a:lstStyle/>
          <a:p>
            <a:fld id="{FD17FA3B-C404-4317-B0BC-953931111309}" type="datetimeFigureOut">
              <a:rPr lang="pl-PL" smtClean="0"/>
              <a:t>24.11.2020</a:t>
            </a:fld>
            <a:endParaRPr lang="pl-PL"/>
          </a:p>
        </p:txBody>
      </p:sp>
      <p:sp>
        <p:nvSpPr>
          <p:cNvPr id="12" name="Slide Number Placeholder 11"/>
          <p:cNvSpPr>
            <a:spLocks noGrp="1"/>
          </p:cNvSpPr>
          <p:nvPr>
            <p:ph type="sldNum" sz="quarter" idx="15"/>
          </p:nvPr>
        </p:nvSpPr>
        <p:spPr/>
        <p:txBody>
          <a:bodyPr/>
          <a:lstStyle/>
          <a:p>
            <a:fld id="{0931897F-8F23-433E-A660-EFF8D3EDA506}" type="slidenum">
              <a:rPr lang="pl-PL" smtClean="0"/>
              <a:t>‹#›</a:t>
            </a:fld>
            <a:endParaRPr lang="pl-PL"/>
          </a:p>
        </p:txBody>
      </p:sp>
      <p:sp>
        <p:nvSpPr>
          <p:cNvPr id="13" name="Footer Placeholder 12"/>
          <p:cNvSpPr>
            <a:spLocks noGrp="1"/>
          </p:cNvSpPr>
          <p:nvPr>
            <p:ph type="ftr" sz="quarter" idx="16"/>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pl-PL"/>
              <a:t>Kliknij, aby edytować styl</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3" name="Date Placeholder 12"/>
          <p:cNvSpPr>
            <a:spLocks noGrp="1"/>
          </p:cNvSpPr>
          <p:nvPr>
            <p:ph type="dt" sz="half" idx="10"/>
          </p:nvPr>
        </p:nvSpPr>
        <p:spPr/>
        <p:txBody>
          <a:bodyPr/>
          <a:lstStyle/>
          <a:p>
            <a:fld id="{FD17FA3B-C404-4317-B0BC-953931111309}" type="datetimeFigureOut">
              <a:rPr lang="pl-PL" smtClean="0"/>
              <a:t>24.11.2020</a:t>
            </a:fld>
            <a:endParaRPr lang="pl-PL"/>
          </a:p>
        </p:txBody>
      </p:sp>
      <p:sp>
        <p:nvSpPr>
          <p:cNvPr id="14" name="Slide Number Placeholder 13"/>
          <p:cNvSpPr>
            <a:spLocks noGrp="1"/>
          </p:cNvSpPr>
          <p:nvPr>
            <p:ph type="sldNum" sz="quarter" idx="11"/>
          </p:nvPr>
        </p:nvSpPr>
        <p:spPr/>
        <p:txBody>
          <a:bodyPr/>
          <a:lstStyle/>
          <a:p>
            <a:fld id="{0931897F-8F23-433E-A660-EFF8D3EDA506}"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9" name="Date Placeholder 8"/>
          <p:cNvSpPr>
            <a:spLocks noGrp="1"/>
          </p:cNvSpPr>
          <p:nvPr>
            <p:ph type="dt" sz="half" idx="15"/>
          </p:nvPr>
        </p:nvSpPr>
        <p:spPr/>
        <p:txBody>
          <a:bodyPr/>
          <a:lstStyle/>
          <a:p>
            <a:fld id="{FD17FA3B-C404-4317-B0BC-953931111309}" type="datetimeFigureOut">
              <a:rPr lang="pl-PL" smtClean="0"/>
              <a:t>24.11.2020</a:t>
            </a:fld>
            <a:endParaRPr lang="pl-PL"/>
          </a:p>
        </p:txBody>
      </p:sp>
      <p:sp>
        <p:nvSpPr>
          <p:cNvPr id="12" name="Slide Number Placeholder 11"/>
          <p:cNvSpPr>
            <a:spLocks noGrp="1"/>
          </p:cNvSpPr>
          <p:nvPr>
            <p:ph type="sldNum" sz="quarter" idx="16"/>
          </p:nvPr>
        </p:nvSpPr>
        <p:spPr/>
        <p:txBody>
          <a:bodyPr/>
          <a:lstStyle/>
          <a:p>
            <a:fld id="{0931897F-8F23-433E-A660-EFF8D3EDA506}" type="slidenum">
              <a:rPr lang="pl-PL" smtClean="0"/>
              <a:t>‹#›</a:t>
            </a:fld>
            <a:endParaRPr lang="pl-PL"/>
          </a:p>
        </p:txBody>
      </p:sp>
      <p:sp>
        <p:nvSpPr>
          <p:cNvPr id="13" name="Footer Placeholder 12"/>
          <p:cNvSpPr>
            <a:spLocks noGrp="1"/>
          </p:cNvSpPr>
          <p:nvPr>
            <p:ph type="ftr" sz="quarter" idx="17"/>
          </p:nvPr>
        </p:nvSpPr>
        <p:spPr/>
        <p:txBody>
          <a:bodyPr/>
          <a:lstStyle/>
          <a:p>
            <a:endParaRPr lang="pl-PL"/>
          </a:p>
        </p:txBody>
      </p:sp>
      <p:sp>
        <p:nvSpPr>
          <p:cNvPr id="16" name="Title 15"/>
          <p:cNvSpPr>
            <a:spLocks noGrp="1"/>
          </p:cNvSpPr>
          <p:nvPr>
            <p:ph type="title"/>
          </p:nvPr>
        </p:nvSpPr>
        <p:spPr/>
        <p:txBody>
          <a:bodyPr/>
          <a:lstStyle/>
          <a:p>
            <a:r>
              <a:rPr lang="pl-PL"/>
              <a:t>Kliknij, aby edytować styl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pl-PL"/>
              <a:t>Kliknij, aby edytować style wzorca tekstu</a:t>
            </a:r>
          </a:p>
        </p:txBody>
      </p:sp>
      <p:sp>
        <p:nvSpPr>
          <p:cNvPr id="11" name="Date Placeholder 10"/>
          <p:cNvSpPr>
            <a:spLocks noGrp="1"/>
          </p:cNvSpPr>
          <p:nvPr>
            <p:ph type="dt" sz="half" idx="16"/>
          </p:nvPr>
        </p:nvSpPr>
        <p:spPr/>
        <p:txBody>
          <a:bodyPr/>
          <a:lstStyle/>
          <a:p>
            <a:fld id="{FD17FA3B-C404-4317-B0BC-953931111309}" type="datetimeFigureOut">
              <a:rPr lang="pl-PL" smtClean="0"/>
              <a:t>24.11.2020</a:t>
            </a:fld>
            <a:endParaRPr lang="pl-PL"/>
          </a:p>
        </p:txBody>
      </p:sp>
      <p:sp>
        <p:nvSpPr>
          <p:cNvPr id="12" name="Slide Number Placeholder 11"/>
          <p:cNvSpPr>
            <a:spLocks noGrp="1"/>
          </p:cNvSpPr>
          <p:nvPr>
            <p:ph type="sldNum" sz="quarter" idx="17"/>
          </p:nvPr>
        </p:nvSpPr>
        <p:spPr/>
        <p:txBody>
          <a:bodyPr/>
          <a:lstStyle/>
          <a:p>
            <a:fld id="{0931897F-8F23-433E-A660-EFF8D3EDA506}" type="slidenum">
              <a:rPr lang="pl-PL" smtClean="0"/>
              <a:t>‹#›</a:t>
            </a:fld>
            <a:endParaRPr lang="pl-PL"/>
          </a:p>
        </p:txBody>
      </p:sp>
      <p:sp>
        <p:nvSpPr>
          <p:cNvPr id="13" name="Footer Placeholder 12"/>
          <p:cNvSpPr>
            <a:spLocks noGrp="1"/>
          </p:cNvSpPr>
          <p:nvPr>
            <p:ph type="ftr" sz="quarter" idx="18"/>
          </p:nvPr>
        </p:nvSpPr>
        <p:spPr/>
        <p:txBody>
          <a:bodyPr/>
          <a:lstStyle/>
          <a:p>
            <a:endParaRPr lang="pl-PL"/>
          </a:p>
        </p:txBody>
      </p:sp>
      <p:sp>
        <p:nvSpPr>
          <p:cNvPr id="18" name="Title 17"/>
          <p:cNvSpPr>
            <a:spLocks noGrp="1"/>
          </p:cNvSpPr>
          <p:nvPr>
            <p:ph type="title"/>
          </p:nvPr>
        </p:nvSpPr>
        <p:spPr/>
        <p:txBody>
          <a:bodyPr/>
          <a:lstStyle/>
          <a:p>
            <a:r>
              <a:rPr lang="pl-PL"/>
              <a:t>Kliknij, aby edytować styl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pl-PL"/>
              <a:t>Kliknij, aby edytować styl</a:t>
            </a:r>
            <a:endParaRPr lang="en-US"/>
          </a:p>
        </p:txBody>
      </p:sp>
      <p:sp>
        <p:nvSpPr>
          <p:cNvPr id="15" name="Date Placeholder 14"/>
          <p:cNvSpPr>
            <a:spLocks noGrp="1"/>
          </p:cNvSpPr>
          <p:nvPr>
            <p:ph type="dt" sz="half" idx="10"/>
          </p:nvPr>
        </p:nvSpPr>
        <p:spPr/>
        <p:txBody>
          <a:bodyPr/>
          <a:lstStyle/>
          <a:p>
            <a:fld id="{FD17FA3B-C404-4317-B0BC-953931111309}" type="datetimeFigureOut">
              <a:rPr lang="pl-PL" smtClean="0"/>
              <a:t>24.11.2020</a:t>
            </a:fld>
            <a:endParaRPr lang="pl-PL"/>
          </a:p>
        </p:txBody>
      </p:sp>
      <p:sp>
        <p:nvSpPr>
          <p:cNvPr id="16" name="Slide Number Placeholder 15"/>
          <p:cNvSpPr>
            <a:spLocks noGrp="1"/>
          </p:cNvSpPr>
          <p:nvPr>
            <p:ph type="sldNum" sz="quarter" idx="11"/>
          </p:nvPr>
        </p:nvSpPr>
        <p:spPr/>
        <p:txBody>
          <a:bodyPr/>
          <a:lstStyle/>
          <a:p>
            <a:fld id="{0931897F-8F23-433E-A660-EFF8D3EDA506}"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D17FA3B-C404-4317-B0BC-953931111309}" type="datetimeFigureOut">
              <a:rPr lang="pl-PL" smtClean="0"/>
              <a:t>24.11.2020</a:t>
            </a:fld>
            <a:endParaRPr lang="pl-PL"/>
          </a:p>
        </p:txBody>
      </p:sp>
      <p:sp>
        <p:nvSpPr>
          <p:cNvPr id="8" name="Slide Number Placeholder 7"/>
          <p:cNvSpPr>
            <a:spLocks noGrp="1"/>
          </p:cNvSpPr>
          <p:nvPr>
            <p:ph type="sldNum" sz="quarter" idx="11"/>
          </p:nvPr>
        </p:nvSpPr>
        <p:spPr/>
        <p:txBody>
          <a:bodyPr/>
          <a:lstStyle/>
          <a:p>
            <a:fld id="{0931897F-8F23-433E-A660-EFF8D3EDA506}" type="slidenum">
              <a:rPr lang="pl-PL" smtClean="0"/>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3" name="Title 12"/>
          <p:cNvSpPr>
            <a:spLocks noGrp="1"/>
          </p:cNvSpPr>
          <p:nvPr>
            <p:ph type="title"/>
          </p:nvPr>
        </p:nvSpPr>
        <p:spPr/>
        <p:txBody>
          <a:bodyPr/>
          <a:lstStyle/>
          <a:p>
            <a:r>
              <a:rPr lang="pl-PL"/>
              <a:t>Kliknij, aby edytować styl</a:t>
            </a:r>
            <a:endParaRPr lang="en-US"/>
          </a:p>
        </p:txBody>
      </p:sp>
      <p:sp>
        <p:nvSpPr>
          <p:cNvPr id="16" name="Date Placeholder 15"/>
          <p:cNvSpPr>
            <a:spLocks noGrp="1"/>
          </p:cNvSpPr>
          <p:nvPr>
            <p:ph type="dt" sz="half" idx="15"/>
          </p:nvPr>
        </p:nvSpPr>
        <p:spPr/>
        <p:txBody>
          <a:bodyPr/>
          <a:lstStyle/>
          <a:p>
            <a:fld id="{FD17FA3B-C404-4317-B0BC-953931111309}" type="datetimeFigureOut">
              <a:rPr lang="pl-PL" smtClean="0"/>
              <a:t>24.11.2020</a:t>
            </a:fld>
            <a:endParaRPr lang="pl-PL"/>
          </a:p>
        </p:txBody>
      </p:sp>
      <p:sp>
        <p:nvSpPr>
          <p:cNvPr id="19" name="Slide Number Placeholder 18"/>
          <p:cNvSpPr>
            <a:spLocks noGrp="1"/>
          </p:cNvSpPr>
          <p:nvPr>
            <p:ph type="sldNum" sz="quarter" idx="16"/>
          </p:nvPr>
        </p:nvSpPr>
        <p:spPr/>
        <p:txBody>
          <a:bodyPr/>
          <a:lstStyle/>
          <a:p>
            <a:fld id="{0931897F-8F23-433E-A660-EFF8D3EDA506}" type="slidenum">
              <a:rPr lang="pl-PL" smtClean="0"/>
              <a:t>‹#›</a:t>
            </a:fld>
            <a:endParaRPr lang="pl-PL"/>
          </a:p>
        </p:txBody>
      </p:sp>
      <p:sp>
        <p:nvSpPr>
          <p:cNvPr id="23" name="Footer Placeholder 22"/>
          <p:cNvSpPr>
            <a:spLocks noGrp="1"/>
          </p:cNvSpPr>
          <p:nvPr>
            <p:ph type="ftr" sz="quarter" idx="17"/>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pl-PL"/>
              <a:t>Kliknij, aby edytować style wzorca tekstu</a:t>
            </a:r>
          </a:p>
        </p:txBody>
      </p:sp>
      <p:sp>
        <p:nvSpPr>
          <p:cNvPr id="12" name="Title 11"/>
          <p:cNvSpPr>
            <a:spLocks noGrp="1"/>
          </p:cNvSpPr>
          <p:nvPr>
            <p:ph type="title"/>
          </p:nvPr>
        </p:nvSpPr>
        <p:spPr>
          <a:xfrm>
            <a:off x="2514600" y="975360"/>
            <a:ext cx="4114800" cy="701040"/>
          </a:xfrm>
        </p:spPr>
        <p:txBody>
          <a:bodyPr/>
          <a:lstStyle/>
          <a:p>
            <a:r>
              <a:rPr lang="pl-PL"/>
              <a:t>Kliknij, aby edytować styl</a:t>
            </a:r>
            <a:endParaRPr lang="en-US"/>
          </a:p>
        </p:txBody>
      </p:sp>
      <p:sp>
        <p:nvSpPr>
          <p:cNvPr id="13" name="Date Placeholder 12"/>
          <p:cNvSpPr>
            <a:spLocks noGrp="1"/>
          </p:cNvSpPr>
          <p:nvPr>
            <p:ph type="dt" sz="half" idx="14"/>
          </p:nvPr>
        </p:nvSpPr>
        <p:spPr>
          <a:xfrm>
            <a:off x="2981325" y="273180"/>
            <a:ext cx="3181350" cy="292100"/>
          </a:xfrm>
        </p:spPr>
        <p:txBody>
          <a:bodyPr/>
          <a:lstStyle/>
          <a:p>
            <a:fld id="{FD17FA3B-C404-4317-B0BC-953931111309}" type="datetimeFigureOut">
              <a:rPr lang="pl-PL" smtClean="0"/>
              <a:t>24.11.2020</a:t>
            </a:fld>
            <a:endParaRPr lang="pl-PL"/>
          </a:p>
        </p:txBody>
      </p:sp>
      <p:sp>
        <p:nvSpPr>
          <p:cNvPr id="14" name="Slide Number Placeholder 13"/>
          <p:cNvSpPr>
            <a:spLocks noGrp="1"/>
          </p:cNvSpPr>
          <p:nvPr>
            <p:ph type="sldNum" sz="quarter" idx="15"/>
          </p:nvPr>
        </p:nvSpPr>
        <p:spPr>
          <a:xfrm>
            <a:off x="4038600" y="6172200"/>
            <a:ext cx="1066800" cy="304800"/>
          </a:xfrm>
        </p:spPr>
        <p:txBody>
          <a:bodyPr/>
          <a:lstStyle/>
          <a:p>
            <a:fld id="{0931897F-8F23-433E-A660-EFF8D3EDA506}" type="slidenum">
              <a:rPr lang="pl-PL" smtClean="0"/>
              <a:t>‹#›</a:t>
            </a:fld>
            <a:endParaRPr lang="pl-PL"/>
          </a:p>
        </p:txBody>
      </p:sp>
      <p:sp>
        <p:nvSpPr>
          <p:cNvPr id="15" name="Footer Placeholder 14"/>
          <p:cNvSpPr>
            <a:spLocks noGrp="1"/>
          </p:cNvSpPr>
          <p:nvPr>
            <p:ph type="ftr" sz="quarter" idx="16"/>
          </p:nvPr>
        </p:nvSpPr>
        <p:spPr>
          <a:xfrm>
            <a:off x="1447800" y="6486525"/>
            <a:ext cx="6248400" cy="29210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FD17FA3B-C404-4317-B0BC-953931111309}" type="datetimeFigureOut">
              <a:rPr lang="pl-PL" smtClean="0"/>
              <a:t>24.11.2020</a:t>
            </a:fld>
            <a:endParaRPr lang="pl-PL"/>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pl-PL"/>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0931897F-8F23-433E-A660-EFF8D3EDA506}" type="slidenum">
              <a:rPr lang="pl-PL" smtClean="0"/>
              <a:t>‹#›</a:t>
            </a:fld>
            <a:endParaRPr lang="pl-PL"/>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pl-PL"/>
              <a:t>Kliknij, aby edytować styl</a:t>
            </a:r>
            <a:endParaRPr lang="en-US"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211960" y="5877272"/>
            <a:ext cx="4640560" cy="723310"/>
          </a:xfrm>
        </p:spPr>
        <p:txBody>
          <a:bodyPr>
            <a:normAutofit/>
          </a:bodyPr>
          <a:lstStyle/>
          <a:p>
            <a:r>
              <a:rPr lang="en-US" dirty="0" err="1">
                <a:solidFill>
                  <a:schemeClr val="tx1"/>
                </a:solidFill>
              </a:rPr>
              <a:t>Arkadiusz</a:t>
            </a:r>
            <a:r>
              <a:rPr lang="en-US" dirty="0">
                <a:solidFill>
                  <a:schemeClr val="tx1"/>
                </a:solidFill>
              </a:rPr>
              <a:t> Bożejewicz,</a:t>
            </a:r>
            <a:endParaRPr lang="pl-PL" dirty="0">
              <a:solidFill>
                <a:schemeClr val="tx1"/>
              </a:solidFill>
            </a:endParaRPr>
          </a:p>
          <a:p>
            <a:r>
              <a:rPr lang="en-US" dirty="0">
                <a:solidFill>
                  <a:schemeClr val="tx1"/>
                </a:solidFill>
              </a:rPr>
              <a:t> </a:t>
            </a:r>
            <a:r>
              <a:rPr lang="en-US" dirty="0" err="1">
                <a:solidFill>
                  <a:schemeClr val="tx1"/>
                </a:solidFill>
              </a:rPr>
              <a:t>Nicolaus</a:t>
            </a:r>
            <a:r>
              <a:rPr lang="en-US" dirty="0">
                <a:solidFill>
                  <a:schemeClr val="tx1"/>
                </a:solidFill>
              </a:rPr>
              <a:t> Copernicus University in Toruń</a:t>
            </a:r>
            <a:endParaRPr lang="pl-PL" dirty="0">
              <a:solidFill>
                <a:schemeClr val="tx1"/>
              </a:solidFill>
            </a:endParaRPr>
          </a:p>
        </p:txBody>
      </p:sp>
      <p:sp>
        <p:nvSpPr>
          <p:cNvPr id="2" name="Tytuł 1"/>
          <p:cNvSpPr>
            <a:spLocks noGrp="1"/>
          </p:cNvSpPr>
          <p:nvPr>
            <p:ph type="title"/>
          </p:nvPr>
        </p:nvSpPr>
        <p:spPr>
          <a:xfrm>
            <a:off x="611560" y="3933056"/>
            <a:ext cx="7992888" cy="1731982"/>
          </a:xfrm>
        </p:spPr>
        <p:txBody>
          <a:bodyPr>
            <a:normAutofit/>
          </a:bodyPr>
          <a:lstStyle/>
          <a:p>
            <a:r>
              <a:rPr lang="en-US" b="1" dirty="0">
                <a:solidFill>
                  <a:schemeClr val="bg1"/>
                </a:solidFill>
              </a:rPr>
              <a:t>The Battle of </a:t>
            </a:r>
            <a:r>
              <a:rPr lang="en-US" b="1" dirty="0" err="1">
                <a:solidFill>
                  <a:schemeClr val="bg1"/>
                </a:solidFill>
              </a:rPr>
              <a:t>Ostrołęka</a:t>
            </a:r>
            <a:r>
              <a:rPr lang="en-US" b="1" dirty="0">
                <a:solidFill>
                  <a:schemeClr val="bg1"/>
                </a:solidFill>
              </a:rPr>
              <a:t> 26th May 1831</a:t>
            </a:r>
            <a:endParaRPr lang="pl-PL" dirty="0">
              <a:solidFill>
                <a:schemeClr val="bg1"/>
              </a:solidFill>
            </a:endParaRPr>
          </a:p>
        </p:txBody>
      </p:sp>
      <p:pic>
        <p:nvPicPr>
          <p:cNvPr id="1026" name="Picture 2" descr="Bitwa pod Ostrołęką (1831) – Wikipedia, wolna encyk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04664"/>
            <a:ext cx="6538559" cy="473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6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395537" y="1700809"/>
            <a:ext cx="2016223" cy="4425354"/>
          </a:xfrm>
        </p:spPr>
        <p:txBody>
          <a:bodyPr>
            <a:normAutofit fontScale="85000" lnSpcReduction="10000"/>
          </a:bodyPr>
          <a:lstStyle/>
          <a:p>
            <a:r>
              <a:rPr lang="en-US" dirty="0"/>
              <a:t>Stage V:</a:t>
            </a:r>
            <a:endParaRPr lang="pl-PL" dirty="0"/>
          </a:p>
          <a:p>
            <a:r>
              <a:rPr lang="en-US" dirty="0"/>
              <a:t>4.00PM Crossing of subsequent Russian forces (1) which at 5.00PM lead a failed attack on Poles, which causes panic in the Russian ranks and the threat of its collapse (2). Thanks for arriving at 18.00 Russian support forces managed to prevent the Russian defeat, but the positions were still threatened by Poles (3). </a:t>
            </a:r>
            <a:endParaRPr lang="pl-PL" dirty="0"/>
          </a:p>
        </p:txBody>
      </p:sp>
      <p:sp>
        <p:nvSpPr>
          <p:cNvPr id="3" name="Tytuł 2"/>
          <p:cNvSpPr>
            <a:spLocks noGrp="1"/>
          </p:cNvSpPr>
          <p:nvPr>
            <p:ph type="title"/>
          </p:nvPr>
        </p:nvSpPr>
        <p:spPr/>
        <p:txBody>
          <a:bodyPr/>
          <a:lstStyle/>
          <a:p>
            <a:endParaRPr lang="pl-PL"/>
          </a:p>
        </p:txBody>
      </p:sp>
      <p:pic>
        <p:nvPicPr>
          <p:cNvPr id="11266" name="Picture 2"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6393941" cy="543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5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251520" y="1340768"/>
            <a:ext cx="2160241" cy="5112568"/>
          </a:xfrm>
        </p:spPr>
        <p:txBody>
          <a:bodyPr>
            <a:normAutofit fontScale="70000" lnSpcReduction="20000"/>
          </a:bodyPr>
          <a:lstStyle/>
          <a:p>
            <a:r>
              <a:rPr lang="en-US" dirty="0"/>
              <a:t>Stage VI:</a:t>
            </a:r>
            <a:endParaRPr lang="pl-PL" dirty="0"/>
          </a:p>
          <a:p>
            <a:r>
              <a:rPr lang="en-US" dirty="0"/>
              <a:t>at 7.00PM transferred the Russian Commander-in-Chief Gen. Ivan </a:t>
            </a:r>
            <a:r>
              <a:rPr lang="en-US" dirty="0" err="1"/>
              <a:t>Dibicz</a:t>
            </a:r>
            <a:r>
              <a:rPr lang="en-US" dirty="0"/>
              <a:t> on the west bank of the Narew river, thanks to which panic was under control (1) Meanwhile, on the Polish side, there were no more reserves (2) so under the cover of light infantry set up in the loose lines they tried to regroup the remaining Polish regiments, but in the event of a attack, the Polish army would be defeated (3). To prevent a Russian attack, so-called the "charge" of 4 light battery of Gen. </a:t>
            </a:r>
            <a:r>
              <a:rPr lang="en-US" dirty="0" err="1"/>
              <a:t>Józef</a:t>
            </a:r>
            <a:r>
              <a:rPr lang="en-US" dirty="0"/>
              <a:t> </a:t>
            </a:r>
            <a:r>
              <a:rPr lang="en-US" dirty="0" err="1"/>
              <a:t>Bem</a:t>
            </a:r>
            <a:r>
              <a:rPr lang="en-US" dirty="0"/>
              <a:t>, which with accurate firing prevented the Russians from launching the final attack (4) and enabled the organized retreat of the Polish army, saving it from destruction.</a:t>
            </a:r>
            <a:endParaRPr lang="pl-PL" dirty="0"/>
          </a:p>
        </p:txBody>
      </p:sp>
      <p:pic>
        <p:nvPicPr>
          <p:cNvPr id="12290" name="Picture 2"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692696"/>
            <a:ext cx="6628824" cy="566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6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107504" y="1368347"/>
            <a:ext cx="2412776" cy="5229005"/>
          </a:xfrm>
        </p:spPr>
        <p:txBody>
          <a:bodyPr>
            <a:normAutofit fontScale="85000" lnSpcReduction="20000"/>
          </a:bodyPr>
          <a:lstStyle/>
          <a:p>
            <a:r>
              <a:rPr lang="en-US" dirty="0"/>
              <a:t>Polish losses amounted to 194 officers and 6224 soldiers killed, injured or taken prisoner</a:t>
            </a:r>
            <a:endParaRPr lang="pl-PL" dirty="0"/>
          </a:p>
          <a:p>
            <a:r>
              <a:rPr lang="en-US" dirty="0"/>
              <a:t>Russian losses amounted to 172 officers and 5696 soldiers. </a:t>
            </a:r>
            <a:endParaRPr lang="pl-PL" dirty="0"/>
          </a:p>
          <a:p>
            <a:r>
              <a:rPr lang="en-US" dirty="0"/>
              <a:t>Due to the ignorance of the situation among the opponents, both sides initially considered the battle to be lost(!). </a:t>
            </a:r>
            <a:endParaRPr lang="pl-PL" dirty="0"/>
          </a:p>
          <a:p>
            <a:r>
              <a:rPr lang="en-US" dirty="0"/>
              <a:t>However, it was a turning point of the Polish-Russian war. Poles have lost the initiative and despite their local successes, they were no longer able to repel the second Russian offensive on Warsaw, which capitulated on September 8, 1831. </a:t>
            </a:r>
            <a:endParaRPr lang="pl-PL" dirty="0"/>
          </a:p>
        </p:txBody>
      </p:sp>
      <p:sp>
        <p:nvSpPr>
          <p:cNvPr id="3" name="Tytuł 2"/>
          <p:cNvSpPr>
            <a:spLocks noGrp="1"/>
          </p:cNvSpPr>
          <p:nvPr>
            <p:ph type="title"/>
          </p:nvPr>
        </p:nvSpPr>
        <p:spPr/>
        <p:txBody>
          <a:bodyPr/>
          <a:lstStyle/>
          <a:p>
            <a:r>
              <a:rPr lang="pl-PL" dirty="0" err="1"/>
              <a:t>After</a:t>
            </a:r>
            <a:r>
              <a:rPr lang="pl-PL" dirty="0"/>
              <a:t> the </a:t>
            </a:r>
            <a:r>
              <a:rPr lang="pl-PL" dirty="0" err="1"/>
              <a:t>battle</a:t>
            </a:r>
            <a:endParaRPr lang="pl-PL" dirty="0"/>
          </a:p>
        </p:txBody>
      </p:sp>
      <p:pic>
        <p:nvPicPr>
          <p:cNvPr id="7170" name="Picture 2" descr="Bema zasadzka na Beduinów. Nasi tam byli [KALIC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833254"/>
            <a:ext cx="2376933" cy="15771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Qpoqf5K9r0g/TvAxjZ5hvZI/AAAAAAAABBo/MkZIzp2iwbw/s1600/216548_1613853440870_1672338526_1185109_3943749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418433"/>
            <a:ext cx="6322412" cy="327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179512" y="2060848"/>
            <a:ext cx="4104456" cy="4464496"/>
          </a:xfrm>
        </p:spPr>
        <p:txBody>
          <a:bodyPr>
            <a:normAutofit fontScale="55000" lnSpcReduction="20000"/>
          </a:bodyPr>
          <a:lstStyle/>
          <a:p>
            <a:r>
              <a:rPr lang="en-US" dirty="0"/>
              <a:t>After the Napoleonic Wars, the Duchy of Warsaw was liquidated. Most of its lands, under the name of the Kingdom of Poland, found themselves within the borders of the Russian Empire, where they received extensive autonomy, retained their former administration, rights and a well-trained army of post- Napoleonic Polish officers. Although the Kingdom enjoyed formal independence and its constitution was one of the most liberal in Europe at the time, opposition was growing against the rule of tsarist governors, and above all the Grand Duke Konstantin </a:t>
            </a:r>
            <a:r>
              <a:rPr lang="en-US" dirty="0" err="1"/>
              <a:t>Pavlovich</a:t>
            </a:r>
            <a:r>
              <a:rPr lang="en-US" dirty="0"/>
              <a:t> Romanov. Dissatisfaction was also caused by violations of the constitution, rising taxes, and an extensive network of secret police. However, the direct cause was revolutions in France and Belgium. As a signatory of the Holy Alliance, Russia announced that the Polish army would be sent to Belgium. </a:t>
            </a:r>
            <a:endParaRPr lang="pl-PL" dirty="0"/>
          </a:p>
          <a:p>
            <a:r>
              <a:rPr lang="en-US" dirty="0"/>
              <a:t>Due to earlier abuses of tsarist officials, it was feared that when the Polish army left the Kingdom, Tsar would introduce a state of emergency and incorporate Poland into the Empire as another governorate. On the night of November 29-30 1830, a group of cadets carried out a successful coup d'état in Warsaw, called the November Uprising in Polish historiography. Russian troops withdrew from the Kingdom, and Duke Konstantin was evacuated. On January 25, 1831, the </a:t>
            </a:r>
            <a:r>
              <a:rPr lang="en-US" dirty="0" err="1"/>
              <a:t>Sejm</a:t>
            </a:r>
            <a:r>
              <a:rPr lang="en-US" dirty="0"/>
              <a:t> of the Kingdom announced the dethronement of Tsar Nicholas I, which canceled attempts to reach agreement and became the cause of the outbreak of the Polish-Russian war of 1831. Quite unexpectedly, the Russian army was not able to defeat the weaker but well-trained insurgent troops. On February 14, 1831, the Russian avant-garde was defeated in a skirmish at </a:t>
            </a:r>
            <a:r>
              <a:rPr lang="en-US" dirty="0" err="1"/>
              <a:t>Stoczek</a:t>
            </a:r>
            <a:r>
              <a:rPr lang="en-US" dirty="0"/>
              <a:t>, and on February 25, 1831, after the unresolved battle of </a:t>
            </a:r>
            <a:r>
              <a:rPr lang="en-US" dirty="0" err="1"/>
              <a:t>Grochów</a:t>
            </a:r>
            <a:r>
              <a:rPr lang="en-US" dirty="0"/>
              <a:t>, they withdrew from Warsaw, giving Poles time to regroup and prepare a counteroffensive. This began with Polish successes: March 31, 1831 near </a:t>
            </a:r>
            <a:r>
              <a:rPr lang="en-US" dirty="0" err="1"/>
              <a:t>Dębie</a:t>
            </a:r>
            <a:r>
              <a:rPr lang="en-US" dirty="0"/>
              <a:t> </a:t>
            </a:r>
            <a:r>
              <a:rPr lang="en-US" dirty="0" err="1"/>
              <a:t>Wielkie</a:t>
            </a:r>
            <a:r>
              <a:rPr lang="en-US" dirty="0"/>
              <a:t>; October 10, 1831 near </a:t>
            </a:r>
            <a:r>
              <a:rPr lang="en-US" dirty="0" err="1"/>
              <a:t>Iganie</a:t>
            </a:r>
            <a:r>
              <a:rPr lang="en-US" dirty="0"/>
              <a:t>. </a:t>
            </a:r>
            <a:endParaRPr lang="pl-PL" dirty="0"/>
          </a:p>
          <a:p>
            <a:endParaRPr lang="pl-PL" dirty="0"/>
          </a:p>
        </p:txBody>
      </p:sp>
      <p:sp>
        <p:nvSpPr>
          <p:cNvPr id="3" name="Tytuł 2"/>
          <p:cNvSpPr>
            <a:spLocks noGrp="1"/>
          </p:cNvSpPr>
          <p:nvPr>
            <p:ph type="title"/>
          </p:nvPr>
        </p:nvSpPr>
        <p:spPr>
          <a:xfrm>
            <a:off x="611560" y="548680"/>
            <a:ext cx="7756263" cy="1054250"/>
          </a:xfrm>
        </p:spPr>
        <p:txBody>
          <a:bodyPr>
            <a:normAutofit/>
          </a:bodyPr>
          <a:lstStyle/>
          <a:p>
            <a:r>
              <a:rPr lang="pl-PL" dirty="0" err="1"/>
              <a:t>Circumstances</a:t>
            </a:r>
            <a:r>
              <a:rPr lang="pl-PL" dirty="0"/>
              <a:t>. Russian and </a:t>
            </a:r>
            <a:r>
              <a:rPr lang="pl-PL" dirty="0" err="1"/>
              <a:t>Polish</a:t>
            </a:r>
            <a:r>
              <a:rPr lang="pl-PL" dirty="0"/>
              <a:t> </a:t>
            </a:r>
            <a:r>
              <a:rPr lang="pl-PL" dirty="0" err="1"/>
              <a:t>armies</a:t>
            </a:r>
            <a:endParaRPr lang="pl-PL"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852" y="1916832"/>
            <a:ext cx="47180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87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611561" y="1988841"/>
            <a:ext cx="2664296" cy="4464496"/>
          </a:xfrm>
        </p:spPr>
        <p:txBody>
          <a:bodyPr>
            <a:normAutofit fontScale="47500" lnSpcReduction="20000"/>
          </a:bodyPr>
          <a:lstStyle/>
          <a:p>
            <a:r>
              <a:rPr lang="en-US" dirty="0"/>
              <a:t>The situation of Poles became so favorable that troops were even sent to start an uprising in the Belorussian, Lithuanian and Ukrainian governorates located at the rear of the Russian army. In order to take advantage of the initial successes and the dispersion of Russian troops, the Kingdom</a:t>
            </a:r>
            <a:r>
              <a:rPr lang="pl-PL" dirty="0"/>
              <a:t>’s</a:t>
            </a:r>
            <a:r>
              <a:rPr lang="en-US" dirty="0"/>
              <a:t> staff planned an operation known in historiography as a "expedition to the guard." It was an elite unit in the Russian army, consisting of sons of aristocracy. It was intended to take the guards prisoners so that they could exert pressure on the tsar through the Russian aristocracy and negotiate a favorable peace. It was known that the Guard was stationed in </a:t>
            </a:r>
            <a:r>
              <a:rPr lang="en-US" dirty="0" err="1"/>
              <a:t>Ostrołęka</a:t>
            </a:r>
            <a:r>
              <a:rPr lang="en-US" dirty="0"/>
              <a:t>, far away from the main Russian forces. The first clash took place from 17 to 18 V. Then the guard found itself at a disadvantage - no retreats, almost encircled by the Polish army and given a slight advantage of the opponent: 28</a:t>
            </a:r>
            <a:r>
              <a:rPr lang="pl-PL" dirty="0"/>
              <a:t>,000</a:t>
            </a:r>
            <a:r>
              <a:rPr lang="en-US" dirty="0"/>
              <a:t>. Poles and 80 guns faced 24,000. Russians and 72 guns. Fortunately for the Russians, due to the negligence of General </a:t>
            </a:r>
            <a:r>
              <a:rPr lang="en-US" dirty="0" err="1"/>
              <a:t>Skrzynecki</a:t>
            </a:r>
            <a:r>
              <a:rPr lang="en-US" dirty="0"/>
              <a:t>, not only the advantage was not used, but the attack was stopped and the guards were allowed to join the remaining Russian forces. </a:t>
            </a:r>
            <a:endParaRPr lang="pl-PL" dirty="0"/>
          </a:p>
          <a:p>
            <a:r>
              <a:rPr lang="en-US" dirty="0"/>
              <a:t>The Battle of </a:t>
            </a:r>
            <a:r>
              <a:rPr lang="en-US" dirty="0" err="1"/>
              <a:t>Ostrołęka</a:t>
            </a:r>
            <a:r>
              <a:rPr lang="en-US" dirty="0"/>
              <a:t>, which was fought on May 26, 1831, had a different power ratio: 30,000. Poles and 74 guns were to face 35,000 Russians and 148 guns, which already use much better terrain.</a:t>
            </a:r>
            <a:endParaRPr lang="pl-PL" dirty="0"/>
          </a:p>
        </p:txBody>
      </p:sp>
      <p:sp>
        <p:nvSpPr>
          <p:cNvPr id="3" name="Tytuł 2"/>
          <p:cNvSpPr>
            <a:spLocks noGrp="1"/>
          </p:cNvSpPr>
          <p:nvPr>
            <p:ph type="title"/>
          </p:nvPr>
        </p:nvSpPr>
        <p:spPr/>
        <p:txBody>
          <a:bodyPr/>
          <a:lstStyle/>
          <a:p>
            <a:r>
              <a:rPr lang="pl-PL" dirty="0"/>
              <a:t>To the </a:t>
            </a:r>
            <a:r>
              <a:rPr lang="pl-PL" dirty="0" err="1"/>
              <a:t>guard</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700807"/>
            <a:ext cx="5184576" cy="505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3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1237"/>
            <a:ext cx="7488832" cy="651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59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539552" y="2024134"/>
            <a:ext cx="2000545" cy="3921298"/>
          </a:xfrm>
        </p:spPr>
        <p:txBody>
          <a:bodyPr>
            <a:normAutofit fontScale="85000" lnSpcReduction="20000"/>
          </a:bodyPr>
          <a:lstStyle/>
          <a:p>
            <a:r>
              <a:rPr lang="en-US" dirty="0"/>
              <a:t>Stage I: </a:t>
            </a:r>
            <a:endParaRPr lang="pl-PL" dirty="0"/>
          </a:p>
          <a:p>
            <a:r>
              <a:rPr lang="en-US" dirty="0"/>
              <a:t>9.00-11.00 AM retreat of Polish guard forces to </a:t>
            </a:r>
            <a:r>
              <a:rPr lang="en-US" dirty="0" err="1"/>
              <a:t>Ostrołęka</a:t>
            </a:r>
            <a:r>
              <a:rPr lang="en-US" dirty="0"/>
              <a:t> against the attack of the Russians (1) </a:t>
            </a:r>
            <a:endParaRPr lang="pl-PL" dirty="0"/>
          </a:p>
          <a:p>
            <a:r>
              <a:rPr lang="en-US" dirty="0"/>
              <a:t>and mobilization of surprised </a:t>
            </a:r>
            <a:r>
              <a:rPr lang="en-US" dirty="0" err="1"/>
              <a:t>Skrzynecki's</a:t>
            </a:r>
            <a:r>
              <a:rPr lang="en-US" dirty="0"/>
              <a:t> main forces (2), </a:t>
            </a:r>
            <a:endParaRPr lang="pl-PL" dirty="0"/>
          </a:p>
          <a:p>
            <a:r>
              <a:rPr lang="en-US" dirty="0"/>
              <a:t>defense of the city and monastery (3),</a:t>
            </a:r>
            <a:endParaRPr lang="pl-PL" dirty="0"/>
          </a:p>
          <a:p>
            <a:r>
              <a:rPr lang="en-US" dirty="0"/>
              <a:t>and finally retreat to the west bank of Narew river (4).</a:t>
            </a:r>
            <a:endParaRPr lang="pl-PL" dirty="0"/>
          </a:p>
        </p:txBody>
      </p:sp>
      <p:sp>
        <p:nvSpPr>
          <p:cNvPr id="3" name="Tytuł 2"/>
          <p:cNvSpPr>
            <a:spLocks noGrp="1"/>
          </p:cNvSpPr>
          <p:nvPr>
            <p:ph type="title"/>
          </p:nvPr>
        </p:nvSpPr>
        <p:spPr/>
        <p:txBody>
          <a:bodyPr/>
          <a:lstStyle/>
          <a:p>
            <a:endParaRPr lang="pl-PL"/>
          </a:p>
        </p:txBody>
      </p:sp>
      <p:pic>
        <p:nvPicPr>
          <p:cNvPr id="2052" name="Picture 4"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954" y="908720"/>
            <a:ext cx="6375734" cy="553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55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395536" y="1484784"/>
            <a:ext cx="2016822" cy="4641378"/>
          </a:xfrm>
        </p:spPr>
        <p:txBody>
          <a:bodyPr>
            <a:normAutofit fontScale="85000" lnSpcReduction="20000"/>
          </a:bodyPr>
          <a:lstStyle/>
          <a:p>
            <a:r>
              <a:rPr lang="en-US" dirty="0"/>
              <a:t>Stage II:</a:t>
            </a:r>
            <a:endParaRPr lang="pl-PL" dirty="0"/>
          </a:p>
          <a:p>
            <a:r>
              <a:rPr lang="en-US" dirty="0"/>
              <a:t> The crossing of the Astrakhan grenadiers and guard grenadiers supported by numerous Russian artillery and the creation of a foothold on the west bank (1), which caused chaos in the Polish ranks deepened by the strong fire of Russian artillery and uncoordinated attacks by the Polish 3rd Division. Infantry (</a:t>
            </a:r>
            <a:r>
              <a:rPr lang="pl-PL" dirty="0"/>
              <a:t>2</a:t>
            </a:r>
            <a:r>
              <a:rPr lang="en-US" dirty="0"/>
              <a:t>). </a:t>
            </a:r>
            <a:endParaRPr lang="pl-PL" dirty="0"/>
          </a:p>
        </p:txBody>
      </p:sp>
      <p:sp>
        <p:nvSpPr>
          <p:cNvPr id="3" name="Tytuł 2"/>
          <p:cNvSpPr>
            <a:spLocks noGrp="1"/>
          </p:cNvSpPr>
          <p:nvPr>
            <p:ph type="title"/>
          </p:nvPr>
        </p:nvSpPr>
        <p:spPr/>
        <p:txBody>
          <a:bodyPr/>
          <a:lstStyle/>
          <a:p>
            <a:endParaRPr lang="pl-PL"/>
          </a:p>
        </p:txBody>
      </p:sp>
      <p:pic>
        <p:nvPicPr>
          <p:cNvPr id="8194" name="Picture 2"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6634039" cy="563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7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323529" y="1628800"/>
            <a:ext cx="2088232" cy="4741911"/>
          </a:xfrm>
        </p:spPr>
        <p:txBody>
          <a:bodyPr>
            <a:normAutofit/>
          </a:bodyPr>
          <a:lstStyle/>
          <a:p>
            <a:r>
              <a:rPr lang="en-US" dirty="0"/>
              <a:t>Stage III:</a:t>
            </a:r>
            <a:endParaRPr lang="pl-PL" dirty="0"/>
          </a:p>
          <a:p>
            <a:r>
              <a:rPr lang="en-US" dirty="0"/>
              <a:t> at 1.00 PM successful attack of the Polish 1st division Infantry (1) ended with displacement of the Russians up to the bridges of the Narew River (2) stopped by effective fire of Russian artillery (3) </a:t>
            </a:r>
            <a:endParaRPr lang="pl-PL" dirty="0"/>
          </a:p>
        </p:txBody>
      </p:sp>
      <p:sp>
        <p:nvSpPr>
          <p:cNvPr id="3" name="Tytuł 2"/>
          <p:cNvSpPr>
            <a:spLocks noGrp="1"/>
          </p:cNvSpPr>
          <p:nvPr>
            <p:ph type="title"/>
          </p:nvPr>
        </p:nvSpPr>
        <p:spPr/>
        <p:txBody>
          <a:bodyPr/>
          <a:lstStyle/>
          <a:p>
            <a:endParaRPr lang="pl-PL"/>
          </a:p>
        </p:txBody>
      </p:sp>
      <p:pic>
        <p:nvPicPr>
          <p:cNvPr id="9218" name="Picture 2" descr="Obra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311" y="952152"/>
            <a:ext cx="6493535" cy="557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3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sz="quarter" idx="13"/>
          </p:nvPr>
        </p:nvSpPr>
        <p:spPr>
          <a:xfrm>
            <a:off x="395537" y="1408784"/>
            <a:ext cx="2016224" cy="4756520"/>
          </a:xfrm>
        </p:spPr>
        <p:txBody>
          <a:bodyPr>
            <a:normAutofit/>
          </a:bodyPr>
          <a:lstStyle/>
          <a:p>
            <a:r>
              <a:rPr lang="en-US" dirty="0"/>
              <a:t>Stage IV:</a:t>
            </a:r>
            <a:endParaRPr lang="pl-PL" dirty="0"/>
          </a:p>
          <a:p>
            <a:r>
              <a:rPr lang="en-US" dirty="0"/>
              <a:t>2.00-3.00 PM attack of the 2nd and 5th </a:t>
            </a:r>
            <a:r>
              <a:rPr lang="en-US" dirty="0" err="1"/>
              <a:t>Uhlans</a:t>
            </a:r>
            <a:r>
              <a:rPr lang="en-US" dirty="0"/>
              <a:t> Regiment failed (1) and the death of Gen. </a:t>
            </a:r>
            <a:r>
              <a:rPr lang="en-US" dirty="0" err="1"/>
              <a:t>Kicki</a:t>
            </a:r>
            <a:r>
              <a:rPr lang="en-US" dirty="0"/>
              <a:t> (2) at 4.00PM Russians repair bridges to carry out the main attack (3).</a:t>
            </a:r>
            <a:endParaRPr lang="pl-PL" dirty="0"/>
          </a:p>
        </p:txBody>
      </p:sp>
      <p:sp>
        <p:nvSpPr>
          <p:cNvPr id="3" name="Tytuł 2"/>
          <p:cNvSpPr>
            <a:spLocks noGrp="1"/>
          </p:cNvSpPr>
          <p:nvPr>
            <p:ph type="title"/>
          </p:nvPr>
        </p:nvSpPr>
        <p:spPr/>
        <p:txBody>
          <a:bodyPr/>
          <a:lstStyle/>
          <a:p>
            <a:endParaRPr lang="pl-PL"/>
          </a:p>
        </p:txBody>
      </p:sp>
      <p:pic>
        <p:nvPicPr>
          <p:cNvPr id="10242" name="Picture 2" descr="Obra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885948"/>
            <a:ext cx="6581475" cy="563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0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itwa pod Ostrole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2967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35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95</TotalTime>
  <Words>1137</Words>
  <Application>Microsoft Office PowerPoint</Application>
  <PresentationFormat>Pokaz na ekranie (4:3)</PresentationFormat>
  <Paragraphs>31</Paragraphs>
  <Slides>12</Slides>
  <Notes>2</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Arial</vt:lpstr>
      <vt:lpstr>Calibri</vt:lpstr>
      <vt:lpstr>Garamond</vt:lpstr>
      <vt:lpstr>BlackTie</vt:lpstr>
      <vt:lpstr>The Battle of Ostrołęka 26th May 1831</vt:lpstr>
      <vt:lpstr>Circumstances. Russian and Polish armies</vt:lpstr>
      <vt:lpstr>To the guard</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After the battle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of Ostrołęka 26th May 1831</dc:title>
  <dc:creator>Arek</dc:creator>
  <cp:lastModifiedBy>Tomasz Kempa</cp:lastModifiedBy>
  <cp:revision>7</cp:revision>
  <dcterms:created xsi:type="dcterms:W3CDTF">2020-11-23T13:00:55Z</dcterms:created>
  <dcterms:modified xsi:type="dcterms:W3CDTF">2020-11-24T14:46:40Z</dcterms:modified>
</cp:coreProperties>
</file>