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5" r:id="rId9"/>
    <p:sldId id="266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A152A-FD5B-470A-A7B8-81034E521353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0491B-3CD7-488A-A0AC-CB6D3EE57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2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0491B-3CD7-488A-A0AC-CB6D3EE5737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8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Polish ladies-in-waiting at the court of the Russian Emperor Nicholas 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6916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 student </a:t>
            </a:r>
            <a:r>
              <a:rPr lang="en-US" dirty="0"/>
              <a:t>of Master’s </a:t>
            </a:r>
            <a:r>
              <a:rPr lang="en-US" dirty="0" err="1"/>
              <a:t>Programme</a:t>
            </a:r>
            <a:r>
              <a:rPr lang="en-US" dirty="0"/>
              <a:t> “</a:t>
            </a:r>
            <a:r>
              <a:rPr lang="en-US" dirty="0" smtClean="0"/>
              <a:t>Cultural and </a:t>
            </a:r>
            <a:r>
              <a:rPr lang="en-US" dirty="0"/>
              <a:t>i</a:t>
            </a:r>
            <a:r>
              <a:rPr lang="en-US" dirty="0" smtClean="0"/>
              <a:t>ntellectual history: between East and West”</a:t>
            </a:r>
            <a:endParaRPr lang="ru-RU" dirty="0" smtClean="0"/>
          </a:p>
          <a:p>
            <a:pPr algn="r"/>
            <a:r>
              <a:rPr lang="en-US" dirty="0" smtClean="0"/>
              <a:t>HSE Moscow</a:t>
            </a:r>
          </a:p>
          <a:p>
            <a:pPr algn="r"/>
            <a:r>
              <a:rPr lang="en-US" dirty="0" err="1" smtClean="0"/>
              <a:t>Dolgova</a:t>
            </a:r>
            <a:r>
              <a:rPr lang="en-US" dirty="0" smtClean="0"/>
              <a:t> Maria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1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aspects: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 smtClean="0"/>
              <a:t>12 </a:t>
            </a:r>
            <a:r>
              <a:rPr lang="en-US" sz="2600" dirty="0"/>
              <a:t>P</a:t>
            </a:r>
            <a:r>
              <a:rPr lang="en-US" sz="2600" dirty="0" smtClean="0"/>
              <a:t>olish unmarried noblewomen got lady-in-waiting position notionally</a:t>
            </a:r>
          </a:p>
          <a:p>
            <a:pPr algn="just"/>
            <a:r>
              <a:rPr lang="en-US" sz="2600" dirty="0"/>
              <a:t>a</a:t>
            </a:r>
            <a:r>
              <a:rPr lang="en-US" sz="2600" dirty="0" smtClean="0"/>
              <a:t>verage duration of Polish noblewomen service as lady-in-waiting is 5-6 years</a:t>
            </a:r>
          </a:p>
          <a:p>
            <a:pPr algn="just"/>
            <a:r>
              <a:rPr lang="en-US" sz="2600" dirty="0" smtClean="0"/>
              <a:t>most </a:t>
            </a:r>
            <a:r>
              <a:rPr lang="en-US" sz="2600" dirty="0"/>
              <a:t>of the </a:t>
            </a:r>
            <a:r>
              <a:rPr lang="en-US" sz="2600" dirty="0" smtClean="0"/>
              <a:t>ladies-in-waiting fathers </a:t>
            </a:r>
            <a:r>
              <a:rPr lang="en-US" sz="2600" dirty="0"/>
              <a:t>were loyal to the Russian imperial power </a:t>
            </a:r>
          </a:p>
          <a:p>
            <a:pPr algn="just"/>
            <a:r>
              <a:rPr lang="en-US" sz="2600" dirty="0"/>
              <a:t>After </a:t>
            </a:r>
            <a:r>
              <a:rPr lang="en-US" sz="2600" dirty="0" smtClean="0"/>
              <a:t>the</a:t>
            </a:r>
            <a:r>
              <a:rPr lang="ru-RU" sz="2600" dirty="0" smtClean="0"/>
              <a:t> </a:t>
            </a:r>
            <a:r>
              <a:rPr lang="en-US" sz="2600" dirty="0" smtClean="0"/>
              <a:t>Polish </a:t>
            </a:r>
            <a:r>
              <a:rPr lang="en-US" sz="2600" dirty="0"/>
              <a:t>uprising of </a:t>
            </a:r>
            <a:r>
              <a:rPr lang="en-US" sz="2600" dirty="0" smtClean="0"/>
              <a:t>1830-1831 </a:t>
            </a:r>
            <a:r>
              <a:rPr lang="en-US" sz="2600" dirty="0"/>
              <a:t>no </a:t>
            </a:r>
            <a:r>
              <a:rPr lang="en-US" sz="2600" dirty="0" smtClean="0"/>
              <a:t>significant </a:t>
            </a:r>
            <a:r>
              <a:rPr lang="en-US" sz="2600" dirty="0"/>
              <a:t>changes were observed in the appointment of Polish unmarried noblewomen to court </a:t>
            </a:r>
            <a:r>
              <a:rPr lang="en-US" sz="2600" dirty="0" smtClean="0"/>
              <a:t>positions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9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White Gallery (Armorial Hall) in the Winter Palace. </a:t>
            </a:r>
            <a:br>
              <a:rPr lang="en-US" sz="2400" dirty="0"/>
            </a:br>
            <a:r>
              <a:rPr lang="en-US" sz="2400" dirty="0" smtClean="0"/>
              <a:t>Painter</a:t>
            </a:r>
            <a:r>
              <a:rPr lang="ru-RU" sz="2400" dirty="0" smtClean="0"/>
              <a:t> </a:t>
            </a:r>
            <a:r>
              <a:rPr lang="en-US" sz="2400" dirty="0" smtClean="0"/>
              <a:t>Wilhelm-Adolf </a:t>
            </a:r>
            <a:r>
              <a:rPr lang="en-US" sz="2400" dirty="0" err="1"/>
              <a:t>Ladurner</a:t>
            </a:r>
            <a:r>
              <a:rPr lang="en-US" sz="2400" dirty="0"/>
              <a:t>, 1838 (fragment)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647594" cy="52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3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ladies-in-waiting of </a:t>
            </a:r>
            <a:r>
              <a:rPr lang="en-US" sz="2400" dirty="0"/>
              <a:t>the Empress. Album "Court Ladies' Dresses", 1834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885871" cy="53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3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Menologium</a:t>
            </a:r>
            <a:r>
              <a:rPr lang="de-DE" sz="2400" dirty="0"/>
              <a:t> (</a:t>
            </a:r>
            <a:r>
              <a:rPr lang="de-DE" sz="2400" dirty="0" err="1"/>
              <a:t>mesyatseslov</a:t>
            </a:r>
            <a:r>
              <a:rPr lang="de-DE" sz="2400" dirty="0"/>
              <a:t>) </a:t>
            </a:r>
            <a:r>
              <a:rPr lang="de-DE" sz="2400" dirty="0" err="1" smtClean="0"/>
              <a:t>and</a:t>
            </a:r>
            <a:r>
              <a:rPr lang="de-DE" sz="2400" dirty="0" smtClean="0"/>
              <a:t> General</a:t>
            </a:r>
            <a:r>
              <a:rPr lang="ru-RU" sz="2400" dirty="0" smtClean="0"/>
              <a:t> </a:t>
            </a:r>
            <a:r>
              <a:rPr lang="en-US" sz="2400" dirty="0" smtClean="0"/>
              <a:t>Staff of Russian Empire</a:t>
            </a:r>
            <a:r>
              <a:rPr lang="de-DE" sz="2400" dirty="0" smtClean="0"/>
              <a:t> </a:t>
            </a:r>
            <a:r>
              <a:rPr lang="en-US" sz="2400" dirty="0"/>
              <a:t>O</a:t>
            </a:r>
            <a:r>
              <a:rPr lang="en-US" sz="2400" dirty="0" smtClean="0"/>
              <a:t>fficials</a:t>
            </a:r>
            <a:r>
              <a:rPr lang="de-DE" sz="2400" dirty="0" smtClean="0"/>
              <a:t>. Part 1. 1837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851364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“General Staff of Russian Empire Officials”</a:t>
            </a:r>
          </a:p>
          <a:p>
            <a:pPr marL="0" indent="0">
              <a:buNone/>
            </a:pPr>
            <a:r>
              <a:rPr lang="en-US" sz="2400" dirty="0" smtClean="0"/>
              <a:t>663 ladies-in-waiting were at the court during the reign Nicholas I:</a:t>
            </a:r>
          </a:p>
          <a:p>
            <a:r>
              <a:rPr lang="en-US" sz="2400" dirty="0" smtClean="0"/>
              <a:t>423 – Russians</a:t>
            </a:r>
          </a:p>
          <a:p>
            <a:r>
              <a:rPr lang="en-US" sz="2400" dirty="0" smtClean="0"/>
              <a:t>82 – </a:t>
            </a:r>
            <a:r>
              <a:rPr lang="en-US" sz="2400" dirty="0"/>
              <a:t>G</a:t>
            </a:r>
            <a:r>
              <a:rPr lang="en-US" sz="2400" dirty="0" smtClean="0"/>
              <a:t>ermans</a:t>
            </a:r>
          </a:p>
          <a:p>
            <a:r>
              <a:rPr lang="en-US" sz="2400" dirty="0" smtClean="0"/>
              <a:t>52 – Poles</a:t>
            </a:r>
          </a:p>
          <a:p>
            <a:r>
              <a:rPr lang="en-US" sz="2400" dirty="0" smtClean="0"/>
              <a:t>106 –</a:t>
            </a:r>
            <a:r>
              <a:rPr lang="ru-RU" sz="2400" dirty="0" smtClean="0"/>
              <a:t> </a:t>
            </a:r>
            <a:r>
              <a:rPr lang="en-US" sz="2400" dirty="0" smtClean="0"/>
              <a:t>Swedes</a:t>
            </a:r>
            <a:r>
              <a:rPr lang="en-US" sz="2400" dirty="0"/>
              <a:t>, French, Georgian and </a:t>
            </a:r>
            <a:r>
              <a:rPr lang="en-US" sz="2400" dirty="0" smtClean="0"/>
              <a:t>others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154 ladies-in-waiting absented on leave in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year of the service at the court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2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/>
              <a:t>Research questions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pPr marL="0" indent="0" algn="just">
              <a:buNone/>
            </a:pPr>
            <a:r>
              <a:rPr lang="en-US" sz="2400" dirty="0" smtClean="0"/>
              <a:t>why did Nicholas </a:t>
            </a:r>
            <a:r>
              <a:rPr lang="en-US" sz="2400" dirty="0"/>
              <a:t>I </a:t>
            </a:r>
            <a:r>
              <a:rPr lang="en-US" sz="2400" dirty="0" smtClean="0"/>
              <a:t>keep </a:t>
            </a:r>
            <a:r>
              <a:rPr lang="en-US" sz="2400" dirty="0"/>
              <a:t>the multinational </a:t>
            </a:r>
            <a:r>
              <a:rPr lang="en-US" sz="2400" dirty="0" smtClean="0"/>
              <a:t>staff </a:t>
            </a:r>
            <a:r>
              <a:rPr lang="en-US" sz="2400" dirty="0"/>
              <a:t>of ladies-in-waiting, when he tried to preserve Russian, Orthodox traditions </a:t>
            </a:r>
            <a:r>
              <a:rPr lang="en-US" sz="2400" dirty="0" smtClean="0"/>
              <a:t>of </a:t>
            </a:r>
            <a:r>
              <a:rPr lang="en-US" sz="2400" dirty="0"/>
              <a:t>the imperial </a:t>
            </a:r>
            <a:r>
              <a:rPr lang="en-US" sz="2400" dirty="0" smtClean="0"/>
              <a:t>court?</a:t>
            </a:r>
          </a:p>
          <a:p>
            <a:pPr marL="0" indent="0" algn="just">
              <a:buNone/>
            </a:pPr>
            <a:r>
              <a:rPr lang="en-US" sz="2400" dirty="0" smtClean="0"/>
              <a:t>Why </a:t>
            </a:r>
            <a:r>
              <a:rPr lang="en-US" sz="2400" dirty="0"/>
              <a:t>exactly Poles were chosen to serve at </a:t>
            </a:r>
            <a:r>
              <a:rPr lang="en-US" sz="2400" dirty="0" smtClean="0"/>
              <a:t>the </a:t>
            </a:r>
            <a:r>
              <a:rPr lang="en-US" sz="2400" dirty="0"/>
              <a:t>R</a:t>
            </a:r>
            <a:r>
              <a:rPr lang="en-US" sz="2400" dirty="0" smtClean="0"/>
              <a:t>ussian imperial </a:t>
            </a:r>
            <a:r>
              <a:rPr lang="en-US" sz="2400" dirty="0"/>
              <a:t>court?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How </a:t>
            </a:r>
            <a:r>
              <a:rPr lang="en-US" sz="2400" dirty="0"/>
              <a:t>long were Polish ladies-in-waiting in service at </a:t>
            </a:r>
            <a:r>
              <a:rPr lang="en-US" sz="2400" dirty="0" smtClean="0"/>
              <a:t>the </a:t>
            </a:r>
            <a:r>
              <a:rPr lang="en-US" sz="2400" dirty="0"/>
              <a:t>R</a:t>
            </a:r>
            <a:r>
              <a:rPr lang="en-US" sz="2400" dirty="0" smtClean="0"/>
              <a:t>ussian </a:t>
            </a:r>
            <a:r>
              <a:rPr lang="en-US" sz="2400" dirty="0"/>
              <a:t>imperial court? </a:t>
            </a:r>
          </a:p>
          <a:p>
            <a:pPr marL="0" indent="0" algn="just">
              <a:buNone/>
            </a:pPr>
            <a:r>
              <a:rPr lang="en-US" sz="2400" dirty="0" smtClean="0"/>
              <a:t>Did </a:t>
            </a:r>
            <a:r>
              <a:rPr lang="en-US" sz="2400" dirty="0"/>
              <a:t>the families of </a:t>
            </a:r>
            <a:r>
              <a:rPr lang="en-US" sz="2400" dirty="0" smtClean="0"/>
              <a:t>Polish </a:t>
            </a:r>
            <a:r>
              <a:rPr lang="en-US" sz="2400" dirty="0"/>
              <a:t>noblewomen </a:t>
            </a:r>
            <a:r>
              <a:rPr lang="en-US" sz="2400" dirty="0"/>
              <a:t>play a role in this choice?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Was </a:t>
            </a:r>
            <a:r>
              <a:rPr lang="en-US" sz="2400" dirty="0"/>
              <a:t>the choice </a:t>
            </a:r>
            <a:r>
              <a:rPr lang="en-US" sz="2400" dirty="0" smtClean="0"/>
              <a:t>of </a:t>
            </a:r>
            <a:r>
              <a:rPr lang="en-US" sz="2400" dirty="0"/>
              <a:t>Polish </a:t>
            </a:r>
            <a:r>
              <a:rPr lang="en-US" sz="2400" dirty="0" smtClean="0"/>
              <a:t>noblewomen </a:t>
            </a:r>
            <a:r>
              <a:rPr lang="en-US" sz="2400" dirty="0"/>
              <a:t>the result of the emperor's </a:t>
            </a:r>
            <a:r>
              <a:rPr lang="en-US" sz="2400" dirty="0" smtClean="0"/>
              <a:t>policy?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84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US" sz="2800" dirty="0" smtClean="0"/>
              <a:t>Polish ladies-in-waiting at </a:t>
            </a:r>
            <a:r>
              <a:rPr lang="en-US" sz="2800" dirty="0"/>
              <a:t>the court of the Russian Emperor Nicholas I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353432"/>
              </p:ext>
            </p:extLst>
          </p:nvPr>
        </p:nvGraphicFramePr>
        <p:xfrm>
          <a:off x="467544" y="1124734"/>
          <a:ext cx="8280920" cy="5616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5434"/>
                <a:gridCol w="3935486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Цецилия</a:t>
                      </a:r>
                      <a:r>
                        <a:rPr lang="ru-RU" sz="1000" u="none" strike="noStrike" dirty="0">
                          <a:effectLst/>
                        </a:rPr>
                        <a:t> Ивановна </a:t>
                      </a:r>
                      <a:r>
                        <a:rPr lang="ru-RU" sz="1000" u="none" strike="noStrike" dirty="0" err="1">
                          <a:effectLst/>
                        </a:rPr>
                        <a:t>Малаховская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Александра Ивановна Храповицкая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Изабелла Михайловна Бржестовская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Луиза Станиславовна Потоцкая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Жанетта Осиповна Радолинская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Елена Иринеевна Хребтович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княжна Анжелика Францовна Сапега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Александра Станиславовна Потоцкая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Паулина Ивановна Малаховская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Елизавета Владиславовна Браницкая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графиня Селина Станиславовна </a:t>
                      </a:r>
                      <a:r>
                        <a:rPr lang="ru-RU" sz="1000" u="none" strike="noStrike" dirty="0" err="1">
                          <a:effectLst/>
                        </a:rPr>
                        <a:t>Замойская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графиня </a:t>
                      </a:r>
                      <a:r>
                        <a:rPr lang="ru-RU" sz="1000" u="none" strike="noStrike" dirty="0" err="1">
                          <a:effectLst/>
                        </a:rPr>
                        <a:t>Аполлинария</a:t>
                      </a:r>
                      <a:r>
                        <a:rPr lang="ru-RU" sz="1000" u="none" strike="noStrike" dirty="0">
                          <a:effectLst/>
                        </a:rPr>
                        <a:t> Михайловна </a:t>
                      </a:r>
                      <a:r>
                        <a:rPr lang="ru-RU" sz="1000" u="none" strike="noStrike" dirty="0" err="1">
                          <a:effectLst/>
                        </a:rPr>
                        <a:t>Виельгорская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Доротея Александровна Батовская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Екатерина Абрамовна Хвощинская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Женевьева Войтихеевна Пусловская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Софья Михайловна Виельгорская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Анна Евграфовна Комаровская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Леонила Львовна Потоцкая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Хедвига… Замойская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Софья Егоровна Кристафовичева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Жозефина… Валицкая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Антонина …  Станиславовна Грабовская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княжна Стефанида Домениковна Радзивил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Евфиния Людвиговна Тенгоборская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Софья Михайловна Левицкая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Анна Михайловна Виельгорская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княжна Августина </a:t>
                      </a:r>
                      <a:r>
                        <a:rPr lang="ru-RU" sz="1000" u="none" strike="noStrike" dirty="0" err="1">
                          <a:effectLst/>
                        </a:rPr>
                        <a:t>Ксаверьевна</a:t>
                      </a:r>
                      <a:r>
                        <a:rPr lang="ru-RU" sz="1000" u="none" strike="noStrike" dirty="0">
                          <a:effectLst/>
                        </a:rPr>
                        <a:t> Друцкая-Любецкая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Текла … Тышкевич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Софья Евграфовна Комаровская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Анна Львовна Потоцкая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Анна Моншвид Бяллозор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Марья Святославовна Бержинская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Анна Евграфовна Храповицкая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Наталья … Павловна Хвощинская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Софья Маврик. Гауке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Соломия Осиповна Гауке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Надежда Михайловна Левицкая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Сесилия Антоновна Потоцкая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Розалия Фадеевна Мостовская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Мария … Квилецкая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Мелания Степановна Гробовская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Елизавета Александровна Пенхержевская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Марья Осиповна Красинская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Мария Станиславовна Грабовская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Юлия Михайловна Левицкая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Мишелина Грабовская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Емилия Степановна Грабовская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Екатерина Святославовна Бержинская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Анна Адамовна Ожаровская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Филиция Станиславовна Грабовская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графиня Марья Иринеевна Хребтович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Юлия Людвиговна </a:t>
                      </a:r>
                      <a:r>
                        <a:rPr lang="ru-RU" sz="1000" u="none" strike="noStrike" dirty="0" err="1">
                          <a:effectLst/>
                        </a:rPr>
                        <a:t>Тенгоборская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3" marR="6003" marT="600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7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94" y="2060848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 </a:t>
            </a:r>
            <a:r>
              <a:rPr lang="de-DE" sz="2400" dirty="0" err="1" smtClean="0"/>
              <a:t>Władysław</a:t>
            </a:r>
            <a:r>
              <a:rPr lang="de-DE" sz="2400" dirty="0" smtClean="0"/>
              <a:t> </a:t>
            </a:r>
            <a:r>
              <a:rPr lang="de-DE" sz="2400" dirty="0"/>
              <a:t>Grzegorz </a:t>
            </a:r>
            <a:r>
              <a:rPr lang="de-DE" sz="2400" dirty="0" err="1" smtClean="0"/>
              <a:t>Branicki</a:t>
            </a:r>
            <a:r>
              <a:rPr lang="ru-RU" sz="2400" dirty="0" smtClean="0"/>
              <a:t>                   </a:t>
            </a:r>
            <a:r>
              <a:rPr lang="de-DE" sz="2400" dirty="0" err="1" smtClean="0"/>
              <a:t>Michał</a:t>
            </a:r>
            <a:r>
              <a:rPr lang="de-DE" sz="2400" dirty="0" smtClean="0"/>
              <a:t> </a:t>
            </a:r>
            <a:r>
              <a:rPr lang="de-DE" sz="2400" dirty="0" err="1"/>
              <a:t>Wielhorski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989326" cy="503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16" y="620687"/>
            <a:ext cx="4017142" cy="503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6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62" y="2060848"/>
            <a:ext cx="8581833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   </a:t>
            </a:r>
            <a:r>
              <a:rPr lang="de-DE" sz="2400" dirty="0" err="1" smtClean="0"/>
              <a:t>Stanisław</a:t>
            </a:r>
            <a:r>
              <a:rPr lang="de-DE" sz="2400" dirty="0" smtClean="0"/>
              <a:t> </a:t>
            </a:r>
            <a:r>
              <a:rPr lang="de-DE" sz="2400" dirty="0"/>
              <a:t>Kostka </a:t>
            </a:r>
            <a:r>
              <a:rPr lang="de-DE" sz="2400" dirty="0" err="1" smtClean="0"/>
              <a:t>Zamoyski</a:t>
            </a:r>
            <a:r>
              <a:rPr lang="de-DE" sz="2400" dirty="0" smtClean="0"/>
              <a:t>        Franciszek </a:t>
            </a:r>
            <a:r>
              <a:rPr lang="de-DE" sz="2400" dirty="0" err="1"/>
              <a:t>Ksawery</a:t>
            </a:r>
            <a:r>
              <a:rPr lang="de-DE" sz="2400" dirty="0"/>
              <a:t> </a:t>
            </a:r>
            <a:r>
              <a:rPr lang="de-DE" sz="2400" dirty="0" err="1"/>
              <a:t>Drucki-Lubecki</a:t>
            </a:r>
            <a:r>
              <a:rPr lang="de-DE" sz="2400" dirty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90158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57" y="836712"/>
            <a:ext cx="4053081" cy="493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6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43397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de-DE" sz="2400" dirty="0" smtClean="0"/>
              <a:t>     Ludwik </a:t>
            </a:r>
            <a:r>
              <a:rPr lang="de-DE" sz="2400" dirty="0" err="1" smtClean="0"/>
              <a:t>Tęgoborski</a:t>
            </a:r>
            <a:r>
              <a:rPr lang="de-DE" sz="2400" dirty="0"/>
              <a:t>                                </a:t>
            </a:r>
            <a:r>
              <a:rPr lang="de-DE" sz="2400" dirty="0" smtClean="0"/>
              <a:t>        Lev </a:t>
            </a:r>
            <a:r>
              <a:rPr lang="de-DE" sz="2400" dirty="0" err="1"/>
              <a:t>Potocki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26799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53072"/>
            <a:ext cx="3564260" cy="475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6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481</Words>
  <Application>Microsoft Office PowerPoint</Application>
  <PresentationFormat>Экран (4:3)</PresentationFormat>
  <Paragraphs>106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Polish ladies-in-waiting at the court of the Russian Emperor Nicholas I</vt:lpstr>
      <vt:lpstr>The ladies-in-waiting of the Empress. Album "Court Ladies' Dresses", 1834</vt:lpstr>
      <vt:lpstr>Menologium (mesyatseslov) and General Staff of Russian Empire Officials. Part 1. 1837</vt:lpstr>
      <vt:lpstr>General information</vt:lpstr>
      <vt:lpstr>Презентация PowerPoint</vt:lpstr>
      <vt:lpstr>Polish ladies-in-waiting at the court of the Russian Emperor Nicholas I</vt:lpstr>
      <vt:lpstr>Презентация PowerPoint</vt:lpstr>
      <vt:lpstr>Презентация PowerPoint</vt:lpstr>
      <vt:lpstr>Презентация PowerPoint</vt:lpstr>
      <vt:lpstr>Main aspects:</vt:lpstr>
      <vt:lpstr>White Gallery (Armorial Hall) in the Winter Palace.  Painter Wilhelm-Adolf Ladurner, 1838 (fragment)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 ladies-in-waiting at the court of the Russian Emperor Nicholas I</dc:title>
  <dc:creator>Maria</dc:creator>
  <cp:lastModifiedBy>Maria</cp:lastModifiedBy>
  <cp:revision>24</cp:revision>
  <dcterms:created xsi:type="dcterms:W3CDTF">2020-11-25T17:42:37Z</dcterms:created>
  <dcterms:modified xsi:type="dcterms:W3CDTF">2020-12-02T19:44:27Z</dcterms:modified>
</cp:coreProperties>
</file>