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7" r:id="rId4"/>
    <p:sldId id="258" r:id="rId5"/>
    <p:sldId id="260" r:id="rId6"/>
    <p:sldId id="266" r:id="rId7"/>
    <p:sldId id="273" r:id="rId8"/>
    <p:sldId id="271" r:id="rId9"/>
    <p:sldId id="259" r:id="rId10"/>
    <p:sldId id="269" r:id="rId11"/>
    <p:sldId id="263"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33271"/>
    <a:srgbClr val="213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p:restoredTop sz="92971"/>
  </p:normalViewPr>
  <p:slideViewPr>
    <p:cSldViewPr snapToGrid="0" snapToObjects="1">
      <p:cViewPr varScale="1">
        <p:scale>
          <a:sx n="48" d="100"/>
          <a:sy n="48" d="100"/>
        </p:scale>
        <p:origin x="1200" y="6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6F9F9-6C3F-2748-B92C-9D3970E4222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19F3D58C-6FEA-3E44-A323-63AEF19134E9}">
      <dgm:prSet/>
      <dgm:spPr/>
      <dgm:t>
        <a:bodyPr/>
        <a:lstStyle/>
        <a:p>
          <a:r>
            <a:rPr lang="en-US" b="0" i="0" baseline="0" dirty="0">
              <a:solidFill>
                <a:srgbClr val="233271"/>
              </a:solidFill>
              <a:latin typeface="Times New Roman" panose="02020603050405020304" pitchFamily="18" charset="0"/>
              <a:cs typeface="Times New Roman" panose="02020603050405020304" pitchFamily="18" charset="0"/>
            </a:rPr>
            <a:t>Before autumn 1915 - private donations</a:t>
          </a:r>
          <a:endParaRPr lang="ru-RU" dirty="0">
            <a:solidFill>
              <a:srgbClr val="233271"/>
            </a:solidFill>
            <a:latin typeface="Times New Roman" panose="02020603050405020304" pitchFamily="18" charset="0"/>
            <a:cs typeface="Times New Roman" panose="02020603050405020304" pitchFamily="18" charset="0"/>
          </a:endParaRPr>
        </a:p>
      </dgm:t>
    </dgm:pt>
    <dgm:pt modelId="{D3025CB9-DAE6-D847-B6C6-077674E7BFB1}" type="parTrans" cxnId="{55ED30B5-384E-FB4A-81EF-FAB151435154}">
      <dgm:prSet/>
      <dgm:spPr/>
      <dgm:t>
        <a:bodyPr/>
        <a:lstStyle/>
        <a:p>
          <a:endParaRPr lang="ru-RU"/>
        </a:p>
      </dgm:t>
    </dgm:pt>
    <dgm:pt modelId="{39DA86BF-BB51-9A48-BF63-80ACED16678C}" type="sibTrans" cxnId="{55ED30B5-384E-FB4A-81EF-FAB151435154}">
      <dgm:prSet/>
      <dgm:spPr/>
      <dgm:t>
        <a:bodyPr/>
        <a:lstStyle/>
        <a:p>
          <a:endParaRPr lang="ru-RU"/>
        </a:p>
      </dgm:t>
    </dgm:pt>
    <dgm:pt modelId="{BD0572FF-124D-304D-8B72-76A1F4380C94}">
      <dgm:prSet/>
      <dgm:spPr/>
      <dgm:t>
        <a:bodyPr/>
        <a:lstStyle/>
        <a:p>
          <a:r>
            <a:rPr lang="en-US" b="0" i="0" baseline="0" dirty="0">
              <a:solidFill>
                <a:srgbClr val="233271"/>
              </a:solidFill>
              <a:latin typeface="Times New Roman" panose="02020603050405020304" pitchFamily="18" charset="0"/>
              <a:cs typeface="Times New Roman" panose="02020603050405020304" pitchFamily="18" charset="0"/>
            </a:rPr>
            <a:t>After September-October 1915 - government funding</a:t>
          </a:r>
          <a:endParaRPr lang="ru-RU" dirty="0">
            <a:solidFill>
              <a:srgbClr val="233271"/>
            </a:solidFill>
            <a:latin typeface="Times New Roman" panose="02020603050405020304" pitchFamily="18" charset="0"/>
            <a:cs typeface="Times New Roman" panose="02020603050405020304" pitchFamily="18" charset="0"/>
          </a:endParaRPr>
        </a:p>
      </dgm:t>
    </dgm:pt>
    <dgm:pt modelId="{970BC618-7920-594F-B07B-DF7DEC2DDBA3}" type="parTrans" cxnId="{5E054068-BE81-0F48-9F41-112608144B25}">
      <dgm:prSet/>
      <dgm:spPr/>
      <dgm:t>
        <a:bodyPr/>
        <a:lstStyle/>
        <a:p>
          <a:endParaRPr lang="ru-RU"/>
        </a:p>
      </dgm:t>
    </dgm:pt>
    <dgm:pt modelId="{B1586AF6-CAA3-DB41-A6A4-F1A738EE643B}" type="sibTrans" cxnId="{5E054068-BE81-0F48-9F41-112608144B25}">
      <dgm:prSet/>
      <dgm:spPr/>
      <dgm:t>
        <a:bodyPr/>
        <a:lstStyle/>
        <a:p>
          <a:endParaRPr lang="ru-RU"/>
        </a:p>
      </dgm:t>
    </dgm:pt>
    <dgm:pt modelId="{71D3646D-C6C0-E945-9FB4-D45E82749D0C}" type="pres">
      <dgm:prSet presAssocID="{8456F9F9-6C3F-2748-B92C-9D3970E4222F}" presName="Name0" presStyleCnt="0">
        <dgm:presLayoutVars>
          <dgm:dir/>
          <dgm:resizeHandles val="exact"/>
        </dgm:presLayoutVars>
      </dgm:prSet>
      <dgm:spPr/>
      <dgm:t>
        <a:bodyPr/>
        <a:lstStyle/>
        <a:p>
          <a:endParaRPr lang="ru-RU"/>
        </a:p>
      </dgm:t>
    </dgm:pt>
    <dgm:pt modelId="{AE26C6AE-47A5-FA4B-855F-1F32AEF97F16}" type="pres">
      <dgm:prSet presAssocID="{8456F9F9-6C3F-2748-B92C-9D3970E4222F}" presName="arrow" presStyleLbl="bgShp" presStyleIdx="0" presStyleCnt="1"/>
      <dgm:spPr/>
    </dgm:pt>
    <dgm:pt modelId="{BEDFE6C4-17BB-134A-A0DD-8D748CB298D0}" type="pres">
      <dgm:prSet presAssocID="{8456F9F9-6C3F-2748-B92C-9D3970E4222F}" presName="points" presStyleCnt="0"/>
      <dgm:spPr/>
    </dgm:pt>
    <dgm:pt modelId="{D4EA037C-5CFB-B747-9F94-9CC23ADE0518}" type="pres">
      <dgm:prSet presAssocID="{19F3D58C-6FEA-3E44-A323-63AEF19134E9}" presName="compositeA" presStyleCnt="0"/>
      <dgm:spPr/>
    </dgm:pt>
    <dgm:pt modelId="{1FF90A8F-159A-B44C-ADD0-410743F4C916}" type="pres">
      <dgm:prSet presAssocID="{19F3D58C-6FEA-3E44-A323-63AEF19134E9}" presName="textA" presStyleLbl="revTx" presStyleIdx="0" presStyleCnt="2">
        <dgm:presLayoutVars>
          <dgm:bulletEnabled val="1"/>
        </dgm:presLayoutVars>
      </dgm:prSet>
      <dgm:spPr/>
      <dgm:t>
        <a:bodyPr/>
        <a:lstStyle/>
        <a:p>
          <a:endParaRPr lang="ru-RU"/>
        </a:p>
      </dgm:t>
    </dgm:pt>
    <dgm:pt modelId="{1D0DD225-0145-994B-A871-9C04DDFB379B}" type="pres">
      <dgm:prSet presAssocID="{19F3D58C-6FEA-3E44-A323-63AEF19134E9}" presName="circleA" presStyleLbl="node1" presStyleIdx="0" presStyleCnt="2"/>
      <dgm:spPr/>
    </dgm:pt>
    <dgm:pt modelId="{C5B80063-3E75-D94F-B4D5-71CD6E737362}" type="pres">
      <dgm:prSet presAssocID="{19F3D58C-6FEA-3E44-A323-63AEF19134E9}" presName="spaceA" presStyleCnt="0"/>
      <dgm:spPr/>
    </dgm:pt>
    <dgm:pt modelId="{BA9AF446-D801-0B4C-B894-6EB02EBB21D4}" type="pres">
      <dgm:prSet presAssocID="{39DA86BF-BB51-9A48-BF63-80ACED16678C}" presName="space" presStyleCnt="0"/>
      <dgm:spPr/>
    </dgm:pt>
    <dgm:pt modelId="{79FE7270-A7E8-5749-96FF-01F1D44CC9E2}" type="pres">
      <dgm:prSet presAssocID="{BD0572FF-124D-304D-8B72-76A1F4380C94}" presName="compositeB" presStyleCnt="0"/>
      <dgm:spPr/>
    </dgm:pt>
    <dgm:pt modelId="{B0CC397F-03F9-FB45-8E5E-1474A83423DC}" type="pres">
      <dgm:prSet presAssocID="{BD0572FF-124D-304D-8B72-76A1F4380C94}" presName="textB" presStyleLbl="revTx" presStyleIdx="1" presStyleCnt="2">
        <dgm:presLayoutVars>
          <dgm:bulletEnabled val="1"/>
        </dgm:presLayoutVars>
      </dgm:prSet>
      <dgm:spPr/>
      <dgm:t>
        <a:bodyPr/>
        <a:lstStyle/>
        <a:p>
          <a:endParaRPr lang="ru-RU"/>
        </a:p>
      </dgm:t>
    </dgm:pt>
    <dgm:pt modelId="{10166242-B80D-AB45-9BBA-E9228627C00B}" type="pres">
      <dgm:prSet presAssocID="{BD0572FF-124D-304D-8B72-76A1F4380C94}" presName="circleB" presStyleLbl="node1" presStyleIdx="1" presStyleCnt="2"/>
      <dgm:spPr/>
    </dgm:pt>
    <dgm:pt modelId="{9463E47E-5C70-BB47-8F23-9E39488D0DEC}" type="pres">
      <dgm:prSet presAssocID="{BD0572FF-124D-304D-8B72-76A1F4380C94}" presName="spaceB" presStyleCnt="0"/>
      <dgm:spPr/>
    </dgm:pt>
  </dgm:ptLst>
  <dgm:cxnLst>
    <dgm:cxn modelId="{B8E7A298-F602-044D-9A83-7E9E1C81004D}" type="presOf" srcId="{19F3D58C-6FEA-3E44-A323-63AEF19134E9}" destId="{1FF90A8F-159A-B44C-ADD0-410743F4C916}" srcOrd="0" destOrd="0" presId="urn:microsoft.com/office/officeart/2005/8/layout/hProcess11"/>
    <dgm:cxn modelId="{D4D558A8-E409-7649-B67E-08E0C2923C61}" type="presOf" srcId="{BD0572FF-124D-304D-8B72-76A1F4380C94}" destId="{B0CC397F-03F9-FB45-8E5E-1474A83423DC}" srcOrd="0" destOrd="0" presId="urn:microsoft.com/office/officeart/2005/8/layout/hProcess11"/>
    <dgm:cxn modelId="{5E054068-BE81-0F48-9F41-112608144B25}" srcId="{8456F9F9-6C3F-2748-B92C-9D3970E4222F}" destId="{BD0572FF-124D-304D-8B72-76A1F4380C94}" srcOrd="1" destOrd="0" parTransId="{970BC618-7920-594F-B07B-DF7DEC2DDBA3}" sibTransId="{B1586AF6-CAA3-DB41-A6A4-F1A738EE643B}"/>
    <dgm:cxn modelId="{695CA734-ADF0-9B4B-B460-99F098A21C9E}" type="presOf" srcId="{8456F9F9-6C3F-2748-B92C-9D3970E4222F}" destId="{71D3646D-C6C0-E945-9FB4-D45E82749D0C}" srcOrd="0" destOrd="0" presId="urn:microsoft.com/office/officeart/2005/8/layout/hProcess11"/>
    <dgm:cxn modelId="{55ED30B5-384E-FB4A-81EF-FAB151435154}" srcId="{8456F9F9-6C3F-2748-B92C-9D3970E4222F}" destId="{19F3D58C-6FEA-3E44-A323-63AEF19134E9}" srcOrd="0" destOrd="0" parTransId="{D3025CB9-DAE6-D847-B6C6-077674E7BFB1}" sibTransId="{39DA86BF-BB51-9A48-BF63-80ACED16678C}"/>
    <dgm:cxn modelId="{6376552A-9F1E-074A-BDE7-01A1943E2FE5}" type="presParOf" srcId="{71D3646D-C6C0-E945-9FB4-D45E82749D0C}" destId="{AE26C6AE-47A5-FA4B-855F-1F32AEF97F16}" srcOrd="0" destOrd="0" presId="urn:microsoft.com/office/officeart/2005/8/layout/hProcess11"/>
    <dgm:cxn modelId="{D27B6C8F-5080-BD47-B6DC-64F55E899A71}" type="presParOf" srcId="{71D3646D-C6C0-E945-9FB4-D45E82749D0C}" destId="{BEDFE6C4-17BB-134A-A0DD-8D748CB298D0}" srcOrd="1" destOrd="0" presId="urn:microsoft.com/office/officeart/2005/8/layout/hProcess11"/>
    <dgm:cxn modelId="{3454D96B-71C1-964C-BC1A-F1328B15BC7E}" type="presParOf" srcId="{BEDFE6C4-17BB-134A-A0DD-8D748CB298D0}" destId="{D4EA037C-5CFB-B747-9F94-9CC23ADE0518}" srcOrd="0" destOrd="0" presId="urn:microsoft.com/office/officeart/2005/8/layout/hProcess11"/>
    <dgm:cxn modelId="{7E1F6140-2CB5-8648-A8C2-B56B16CB864D}" type="presParOf" srcId="{D4EA037C-5CFB-B747-9F94-9CC23ADE0518}" destId="{1FF90A8F-159A-B44C-ADD0-410743F4C916}" srcOrd="0" destOrd="0" presId="urn:microsoft.com/office/officeart/2005/8/layout/hProcess11"/>
    <dgm:cxn modelId="{5E708056-6025-2C45-AE27-546E1FB683D2}" type="presParOf" srcId="{D4EA037C-5CFB-B747-9F94-9CC23ADE0518}" destId="{1D0DD225-0145-994B-A871-9C04DDFB379B}" srcOrd="1" destOrd="0" presId="urn:microsoft.com/office/officeart/2005/8/layout/hProcess11"/>
    <dgm:cxn modelId="{813D7535-97CA-0A41-8E88-B6CD3135EC13}" type="presParOf" srcId="{D4EA037C-5CFB-B747-9F94-9CC23ADE0518}" destId="{C5B80063-3E75-D94F-B4D5-71CD6E737362}" srcOrd="2" destOrd="0" presId="urn:microsoft.com/office/officeart/2005/8/layout/hProcess11"/>
    <dgm:cxn modelId="{01DA789F-9C56-0341-AB35-FED9C15E6CDE}" type="presParOf" srcId="{BEDFE6C4-17BB-134A-A0DD-8D748CB298D0}" destId="{BA9AF446-D801-0B4C-B894-6EB02EBB21D4}" srcOrd="1" destOrd="0" presId="urn:microsoft.com/office/officeart/2005/8/layout/hProcess11"/>
    <dgm:cxn modelId="{CAC559EF-41EB-1B4F-AD48-C60FE05EC905}" type="presParOf" srcId="{BEDFE6C4-17BB-134A-A0DD-8D748CB298D0}" destId="{79FE7270-A7E8-5749-96FF-01F1D44CC9E2}" srcOrd="2" destOrd="0" presId="urn:microsoft.com/office/officeart/2005/8/layout/hProcess11"/>
    <dgm:cxn modelId="{507BBE2C-AD08-9E43-A0E8-76BA353B9D85}" type="presParOf" srcId="{79FE7270-A7E8-5749-96FF-01F1D44CC9E2}" destId="{B0CC397F-03F9-FB45-8E5E-1474A83423DC}" srcOrd="0" destOrd="0" presId="urn:microsoft.com/office/officeart/2005/8/layout/hProcess11"/>
    <dgm:cxn modelId="{0BFF9CBC-B913-EC43-814A-706815900135}" type="presParOf" srcId="{79FE7270-A7E8-5749-96FF-01F1D44CC9E2}" destId="{10166242-B80D-AB45-9BBA-E9228627C00B}" srcOrd="1" destOrd="0" presId="urn:microsoft.com/office/officeart/2005/8/layout/hProcess11"/>
    <dgm:cxn modelId="{27EFD228-8C2A-1D4F-AAF7-1658101DD734}" type="presParOf" srcId="{79FE7270-A7E8-5749-96FF-01F1D44CC9E2}" destId="{9463E47E-5C70-BB47-8F23-9E39488D0DE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CA05D-991D-C144-8E19-9BFC4ECD324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802BC63E-AA7F-AE4E-BC06-E63D839021BB}">
      <dgm:prSet/>
      <dgm:spPr/>
      <dgm:t>
        <a:bodyPr/>
        <a:lstStyle/>
        <a:p>
          <a:r>
            <a:rPr lang="en-US" b="0" i="0" baseline="0"/>
            <a:t>Financial </a:t>
          </a:r>
          <a:endParaRPr lang="ru-RU" dirty="0"/>
        </a:p>
      </dgm:t>
    </dgm:pt>
    <dgm:pt modelId="{79D50767-E4C8-3141-B40C-7F6B642CA361}" type="parTrans" cxnId="{CF65D752-28A3-5A40-A2FA-7D4C79E1CAEF}">
      <dgm:prSet/>
      <dgm:spPr/>
      <dgm:t>
        <a:bodyPr/>
        <a:lstStyle/>
        <a:p>
          <a:endParaRPr lang="ru-RU"/>
        </a:p>
      </dgm:t>
    </dgm:pt>
    <dgm:pt modelId="{5EA35155-C14A-D74F-87E0-082AE7A9317B}" type="sibTrans" cxnId="{CF65D752-28A3-5A40-A2FA-7D4C79E1CAEF}">
      <dgm:prSet/>
      <dgm:spPr/>
      <dgm:t>
        <a:bodyPr/>
        <a:lstStyle/>
        <a:p>
          <a:endParaRPr lang="ru-RU"/>
        </a:p>
      </dgm:t>
    </dgm:pt>
    <dgm:pt modelId="{79AC835E-31C4-E04B-AFC2-B8C19B895719}">
      <dgm:prSet/>
      <dgm:spPr/>
      <dgm:t>
        <a:bodyPr/>
        <a:lstStyle/>
        <a:p>
          <a:r>
            <a:rPr lang="en-US" b="0" i="0" baseline="0" dirty="0"/>
            <a:t>Material </a:t>
          </a:r>
          <a:endParaRPr lang="ru-RU" dirty="0"/>
        </a:p>
      </dgm:t>
    </dgm:pt>
    <dgm:pt modelId="{D42ACC4D-695C-FD4A-BAEF-EAB699835B68}" type="parTrans" cxnId="{E59ED8BC-85DE-6F47-9EEE-FC1892DD25CE}">
      <dgm:prSet/>
      <dgm:spPr/>
      <dgm:t>
        <a:bodyPr/>
        <a:lstStyle/>
        <a:p>
          <a:endParaRPr lang="ru-RU"/>
        </a:p>
      </dgm:t>
    </dgm:pt>
    <dgm:pt modelId="{8B2656FB-3DFA-B64A-B511-851555B310D6}" type="sibTrans" cxnId="{E59ED8BC-85DE-6F47-9EEE-FC1892DD25CE}">
      <dgm:prSet/>
      <dgm:spPr/>
      <dgm:t>
        <a:bodyPr/>
        <a:lstStyle/>
        <a:p>
          <a:endParaRPr lang="ru-RU"/>
        </a:p>
      </dgm:t>
    </dgm:pt>
    <dgm:pt modelId="{3FB1CEF8-1A27-4B47-8074-E98C333E2F0D}">
      <dgm:prSet/>
      <dgm:spPr/>
      <dgm:t>
        <a:bodyPr/>
        <a:lstStyle/>
        <a:p>
          <a:r>
            <a:rPr lang="en-US" b="0" i="0" baseline="0" dirty="0"/>
            <a:t>Fuel </a:t>
          </a:r>
          <a:endParaRPr lang="ru-RU" dirty="0"/>
        </a:p>
      </dgm:t>
    </dgm:pt>
    <dgm:pt modelId="{B89F0C56-85B5-2E47-AE1D-54115AED16DB}" type="parTrans" cxnId="{45309B11-A64A-C042-AE57-0F76C7B46C3C}">
      <dgm:prSet/>
      <dgm:spPr/>
      <dgm:t>
        <a:bodyPr/>
        <a:lstStyle/>
        <a:p>
          <a:endParaRPr lang="ru-RU"/>
        </a:p>
      </dgm:t>
    </dgm:pt>
    <dgm:pt modelId="{1BA74F29-04A9-144F-9C4F-719050394952}" type="sibTrans" cxnId="{45309B11-A64A-C042-AE57-0F76C7B46C3C}">
      <dgm:prSet/>
      <dgm:spPr/>
      <dgm:t>
        <a:bodyPr/>
        <a:lstStyle/>
        <a:p>
          <a:endParaRPr lang="ru-RU"/>
        </a:p>
      </dgm:t>
    </dgm:pt>
    <dgm:pt modelId="{6F89B649-1385-AB4E-A8BF-B2EB497330BB}">
      <dgm:prSet/>
      <dgm:spPr/>
      <dgm:t>
        <a:bodyPr/>
        <a:lstStyle/>
        <a:p>
          <a:r>
            <a:rPr lang="en-US" b="0" i="0" baseline="0" dirty="0"/>
            <a:t>Housing </a:t>
          </a:r>
          <a:endParaRPr lang="ru-RU" dirty="0"/>
        </a:p>
      </dgm:t>
    </dgm:pt>
    <dgm:pt modelId="{4CC0FBD6-D75D-694D-BA59-224D5EF70535}" type="parTrans" cxnId="{EE737A96-10DC-5643-87AD-BEAA2B9F7D58}">
      <dgm:prSet/>
      <dgm:spPr/>
      <dgm:t>
        <a:bodyPr/>
        <a:lstStyle/>
        <a:p>
          <a:endParaRPr lang="ru-RU"/>
        </a:p>
      </dgm:t>
    </dgm:pt>
    <dgm:pt modelId="{00B6D930-2AA0-C343-B157-80A4475CD2A6}" type="sibTrans" cxnId="{EE737A96-10DC-5643-87AD-BEAA2B9F7D58}">
      <dgm:prSet/>
      <dgm:spPr/>
      <dgm:t>
        <a:bodyPr/>
        <a:lstStyle/>
        <a:p>
          <a:endParaRPr lang="ru-RU"/>
        </a:p>
      </dgm:t>
    </dgm:pt>
    <dgm:pt modelId="{42B3A538-36D9-9840-9DE9-FF572B290ABA}">
      <dgm:prSet/>
      <dgm:spPr/>
      <dgm:t>
        <a:bodyPr/>
        <a:lstStyle/>
        <a:p>
          <a:r>
            <a:rPr lang="en-US" b="0" i="0" baseline="0" dirty="0"/>
            <a:t>Cultural</a:t>
          </a:r>
          <a:endParaRPr lang="ru-RU" dirty="0"/>
        </a:p>
      </dgm:t>
    </dgm:pt>
    <dgm:pt modelId="{E3E2E9F5-7F53-5847-B784-7B99F7665364}" type="parTrans" cxnId="{FFCB65B0-B0C5-AF4F-BF91-CD6C56208254}">
      <dgm:prSet/>
      <dgm:spPr/>
      <dgm:t>
        <a:bodyPr/>
        <a:lstStyle/>
        <a:p>
          <a:endParaRPr lang="ru-RU"/>
        </a:p>
      </dgm:t>
    </dgm:pt>
    <dgm:pt modelId="{2700D0B9-0654-E743-A658-E55AF4C1245A}" type="sibTrans" cxnId="{FFCB65B0-B0C5-AF4F-BF91-CD6C56208254}">
      <dgm:prSet/>
      <dgm:spPr/>
      <dgm:t>
        <a:bodyPr/>
        <a:lstStyle/>
        <a:p>
          <a:endParaRPr lang="ru-RU"/>
        </a:p>
      </dgm:t>
    </dgm:pt>
    <dgm:pt modelId="{1D382BB7-5F80-9F4E-A5EC-E1BA82784506}" type="pres">
      <dgm:prSet presAssocID="{689CA05D-991D-C144-8E19-9BFC4ECD3244}" presName="hierChild1" presStyleCnt="0">
        <dgm:presLayoutVars>
          <dgm:orgChart val="1"/>
          <dgm:chPref val="1"/>
          <dgm:dir/>
          <dgm:animOne val="branch"/>
          <dgm:animLvl val="lvl"/>
          <dgm:resizeHandles/>
        </dgm:presLayoutVars>
      </dgm:prSet>
      <dgm:spPr/>
      <dgm:t>
        <a:bodyPr/>
        <a:lstStyle/>
        <a:p>
          <a:endParaRPr lang="ru-RU"/>
        </a:p>
      </dgm:t>
    </dgm:pt>
    <dgm:pt modelId="{0A9EA53C-4E29-EC46-8AA3-D581060513AF}" type="pres">
      <dgm:prSet presAssocID="{802BC63E-AA7F-AE4E-BC06-E63D839021BB}" presName="hierRoot1" presStyleCnt="0">
        <dgm:presLayoutVars>
          <dgm:hierBranch val="init"/>
        </dgm:presLayoutVars>
      </dgm:prSet>
      <dgm:spPr/>
    </dgm:pt>
    <dgm:pt modelId="{C6E6688C-B4A2-D748-9C27-88C10E210E87}" type="pres">
      <dgm:prSet presAssocID="{802BC63E-AA7F-AE4E-BC06-E63D839021BB}" presName="rootComposite1" presStyleCnt="0"/>
      <dgm:spPr/>
    </dgm:pt>
    <dgm:pt modelId="{EB8AFE51-4038-D44F-BDE7-887DFFCFB915}" type="pres">
      <dgm:prSet presAssocID="{802BC63E-AA7F-AE4E-BC06-E63D839021BB}" presName="rootText1" presStyleLbl="node0" presStyleIdx="0" presStyleCnt="5">
        <dgm:presLayoutVars>
          <dgm:chPref val="3"/>
        </dgm:presLayoutVars>
      </dgm:prSet>
      <dgm:spPr/>
      <dgm:t>
        <a:bodyPr/>
        <a:lstStyle/>
        <a:p>
          <a:endParaRPr lang="ru-RU"/>
        </a:p>
      </dgm:t>
    </dgm:pt>
    <dgm:pt modelId="{85BC264D-FC03-434C-A127-9E1A280D3BF4}" type="pres">
      <dgm:prSet presAssocID="{802BC63E-AA7F-AE4E-BC06-E63D839021BB}" presName="rootConnector1" presStyleLbl="node1" presStyleIdx="0" presStyleCnt="0"/>
      <dgm:spPr/>
      <dgm:t>
        <a:bodyPr/>
        <a:lstStyle/>
        <a:p>
          <a:endParaRPr lang="ru-RU"/>
        </a:p>
      </dgm:t>
    </dgm:pt>
    <dgm:pt modelId="{4E1737E8-4030-F349-8504-DFA353AC42A1}" type="pres">
      <dgm:prSet presAssocID="{802BC63E-AA7F-AE4E-BC06-E63D839021BB}" presName="hierChild2" presStyleCnt="0"/>
      <dgm:spPr/>
    </dgm:pt>
    <dgm:pt modelId="{6106C3E2-4615-2642-8077-F56C1851BBCA}" type="pres">
      <dgm:prSet presAssocID="{802BC63E-AA7F-AE4E-BC06-E63D839021BB}" presName="hierChild3" presStyleCnt="0"/>
      <dgm:spPr/>
    </dgm:pt>
    <dgm:pt modelId="{E04C98AE-C0C8-DF4C-A089-4E32172AF49C}" type="pres">
      <dgm:prSet presAssocID="{79AC835E-31C4-E04B-AFC2-B8C19B895719}" presName="hierRoot1" presStyleCnt="0">
        <dgm:presLayoutVars>
          <dgm:hierBranch val="init"/>
        </dgm:presLayoutVars>
      </dgm:prSet>
      <dgm:spPr/>
    </dgm:pt>
    <dgm:pt modelId="{9BEDBCF7-08F4-B744-A77C-1FE84D92EBFC}" type="pres">
      <dgm:prSet presAssocID="{79AC835E-31C4-E04B-AFC2-B8C19B895719}" presName="rootComposite1" presStyleCnt="0"/>
      <dgm:spPr/>
    </dgm:pt>
    <dgm:pt modelId="{72E55173-6327-D647-BFBF-9DB04DB4BE02}" type="pres">
      <dgm:prSet presAssocID="{79AC835E-31C4-E04B-AFC2-B8C19B895719}" presName="rootText1" presStyleLbl="node0" presStyleIdx="1" presStyleCnt="5">
        <dgm:presLayoutVars>
          <dgm:chPref val="3"/>
        </dgm:presLayoutVars>
      </dgm:prSet>
      <dgm:spPr/>
      <dgm:t>
        <a:bodyPr/>
        <a:lstStyle/>
        <a:p>
          <a:endParaRPr lang="ru-RU"/>
        </a:p>
      </dgm:t>
    </dgm:pt>
    <dgm:pt modelId="{FF2234C7-409E-9547-961B-3B1F11E956F6}" type="pres">
      <dgm:prSet presAssocID="{79AC835E-31C4-E04B-AFC2-B8C19B895719}" presName="rootConnector1" presStyleLbl="node1" presStyleIdx="0" presStyleCnt="0"/>
      <dgm:spPr/>
      <dgm:t>
        <a:bodyPr/>
        <a:lstStyle/>
        <a:p>
          <a:endParaRPr lang="ru-RU"/>
        </a:p>
      </dgm:t>
    </dgm:pt>
    <dgm:pt modelId="{5345738A-B302-2D47-B941-47894EA4DCBA}" type="pres">
      <dgm:prSet presAssocID="{79AC835E-31C4-E04B-AFC2-B8C19B895719}" presName="hierChild2" presStyleCnt="0"/>
      <dgm:spPr/>
    </dgm:pt>
    <dgm:pt modelId="{23007F81-FCEA-354E-91D7-6246C056161E}" type="pres">
      <dgm:prSet presAssocID="{79AC835E-31C4-E04B-AFC2-B8C19B895719}" presName="hierChild3" presStyleCnt="0"/>
      <dgm:spPr/>
    </dgm:pt>
    <dgm:pt modelId="{6CB47786-5B00-B245-8423-6D23BB57F1B5}" type="pres">
      <dgm:prSet presAssocID="{3FB1CEF8-1A27-4B47-8074-E98C333E2F0D}" presName="hierRoot1" presStyleCnt="0">
        <dgm:presLayoutVars>
          <dgm:hierBranch val="init"/>
        </dgm:presLayoutVars>
      </dgm:prSet>
      <dgm:spPr/>
    </dgm:pt>
    <dgm:pt modelId="{9EF60117-3E85-E341-8385-499383F8449D}" type="pres">
      <dgm:prSet presAssocID="{3FB1CEF8-1A27-4B47-8074-E98C333E2F0D}" presName="rootComposite1" presStyleCnt="0"/>
      <dgm:spPr/>
    </dgm:pt>
    <dgm:pt modelId="{B1276B6F-AF5C-2342-B9C4-CD688B808A0A}" type="pres">
      <dgm:prSet presAssocID="{3FB1CEF8-1A27-4B47-8074-E98C333E2F0D}" presName="rootText1" presStyleLbl="node0" presStyleIdx="2" presStyleCnt="5">
        <dgm:presLayoutVars>
          <dgm:chPref val="3"/>
        </dgm:presLayoutVars>
      </dgm:prSet>
      <dgm:spPr/>
      <dgm:t>
        <a:bodyPr/>
        <a:lstStyle/>
        <a:p>
          <a:endParaRPr lang="ru-RU"/>
        </a:p>
      </dgm:t>
    </dgm:pt>
    <dgm:pt modelId="{833928F6-EA1A-CF4D-BB64-2A004B739471}" type="pres">
      <dgm:prSet presAssocID="{3FB1CEF8-1A27-4B47-8074-E98C333E2F0D}" presName="rootConnector1" presStyleLbl="node1" presStyleIdx="0" presStyleCnt="0"/>
      <dgm:spPr/>
      <dgm:t>
        <a:bodyPr/>
        <a:lstStyle/>
        <a:p>
          <a:endParaRPr lang="ru-RU"/>
        </a:p>
      </dgm:t>
    </dgm:pt>
    <dgm:pt modelId="{5EABE33C-FB19-AC43-8C5E-9E9E761EEB94}" type="pres">
      <dgm:prSet presAssocID="{3FB1CEF8-1A27-4B47-8074-E98C333E2F0D}" presName="hierChild2" presStyleCnt="0"/>
      <dgm:spPr/>
    </dgm:pt>
    <dgm:pt modelId="{A2FD438F-C9C8-F442-8385-89E9808FD2A7}" type="pres">
      <dgm:prSet presAssocID="{3FB1CEF8-1A27-4B47-8074-E98C333E2F0D}" presName="hierChild3" presStyleCnt="0"/>
      <dgm:spPr/>
    </dgm:pt>
    <dgm:pt modelId="{547D4B97-82A2-4046-98CF-4A29B9E408AB}" type="pres">
      <dgm:prSet presAssocID="{6F89B649-1385-AB4E-A8BF-B2EB497330BB}" presName="hierRoot1" presStyleCnt="0">
        <dgm:presLayoutVars>
          <dgm:hierBranch val="init"/>
        </dgm:presLayoutVars>
      </dgm:prSet>
      <dgm:spPr/>
    </dgm:pt>
    <dgm:pt modelId="{C808375F-F56D-A443-8B93-FC0E65FB9063}" type="pres">
      <dgm:prSet presAssocID="{6F89B649-1385-AB4E-A8BF-B2EB497330BB}" presName="rootComposite1" presStyleCnt="0"/>
      <dgm:spPr/>
    </dgm:pt>
    <dgm:pt modelId="{5A5B1A33-7A4F-AE4B-B32E-28F5F7729B5B}" type="pres">
      <dgm:prSet presAssocID="{6F89B649-1385-AB4E-A8BF-B2EB497330BB}" presName="rootText1" presStyleLbl="node0" presStyleIdx="3" presStyleCnt="5">
        <dgm:presLayoutVars>
          <dgm:chPref val="3"/>
        </dgm:presLayoutVars>
      </dgm:prSet>
      <dgm:spPr/>
      <dgm:t>
        <a:bodyPr/>
        <a:lstStyle/>
        <a:p>
          <a:endParaRPr lang="ru-RU"/>
        </a:p>
      </dgm:t>
    </dgm:pt>
    <dgm:pt modelId="{4C60D696-2E74-A947-85ED-C55DC6A3F81E}" type="pres">
      <dgm:prSet presAssocID="{6F89B649-1385-AB4E-A8BF-B2EB497330BB}" presName="rootConnector1" presStyleLbl="node1" presStyleIdx="0" presStyleCnt="0"/>
      <dgm:spPr/>
      <dgm:t>
        <a:bodyPr/>
        <a:lstStyle/>
        <a:p>
          <a:endParaRPr lang="ru-RU"/>
        </a:p>
      </dgm:t>
    </dgm:pt>
    <dgm:pt modelId="{8684C0DC-6310-7846-9FDF-1B251B9A5759}" type="pres">
      <dgm:prSet presAssocID="{6F89B649-1385-AB4E-A8BF-B2EB497330BB}" presName="hierChild2" presStyleCnt="0"/>
      <dgm:spPr/>
    </dgm:pt>
    <dgm:pt modelId="{B8B671C3-531D-BF41-BCA3-86A1E4BE38CA}" type="pres">
      <dgm:prSet presAssocID="{6F89B649-1385-AB4E-A8BF-B2EB497330BB}" presName="hierChild3" presStyleCnt="0"/>
      <dgm:spPr/>
    </dgm:pt>
    <dgm:pt modelId="{5A771D7C-777E-F541-804D-A1BB4F74E53A}" type="pres">
      <dgm:prSet presAssocID="{42B3A538-36D9-9840-9DE9-FF572B290ABA}" presName="hierRoot1" presStyleCnt="0">
        <dgm:presLayoutVars>
          <dgm:hierBranch val="init"/>
        </dgm:presLayoutVars>
      </dgm:prSet>
      <dgm:spPr/>
    </dgm:pt>
    <dgm:pt modelId="{75B9B67C-4733-FD49-BAC7-D2CFD70FD4DC}" type="pres">
      <dgm:prSet presAssocID="{42B3A538-36D9-9840-9DE9-FF572B290ABA}" presName="rootComposite1" presStyleCnt="0"/>
      <dgm:spPr/>
    </dgm:pt>
    <dgm:pt modelId="{FE266AEB-AC8C-1A4B-9016-E69E7581006E}" type="pres">
      <dgm:prSet presAssocID="{42B3A538-36D9-9840-9DE9-FF572B290ABA}" presName="rootText1" presStyleLbl="node0" presStyleIdx="4" presStyleCnt="5">
        <dgm:presLayoutVars>
          <dgm:chPref val="3"/>
        </dgm:presLayoutVars>
      </dgm:prSet>
      <dgm:spPr/>
      <dgm:t>
        <a:bodyPr/>
        <a:lstStyle/>
        <a:p>
          <a:endParaRPr lang="ru-RU"/>
        </a:p>
      </dgm:t>
    </dgm:pt>
    <dgm:pt modelId="{1BFDB612-05E0-614B-9603-DB43D945CF44}" type="pres">
      <dgm:prSet presAssocID="{42B3A538-36D9-9840-9DE9-FF572B290ABA}" presName="rootConnector1" presStyleLbl="node1" presStyleIdx="0" presStyleCnt="0"/>
      <dgm:spPr/>
      <dgm:t>
        <a:bodyPr/>
        <a:lstStyle/>
        <a:p>
          <a:endParaRPr lang="ru-RU"/>
        </a:p>
      </dgm:t>
    </dgm:pt>
    <dgm:pt modelId="{2DDAAA94-05EB-2040-B81F-7D568DB76845}" type="pres">
      <dgm:prSet presAssocID="{42B3A538-36D9-9840-9DE9-FF572B290ABA}" presName="hierChild2" presStyleCnt="0"/>
      <dgm:spPr/>
    </dgm:pt>
    <dgm:pt modelId="{5AE76F12-4BC1-AB4F-88E3-0BAC69CB33A9}" type="pres">
      <dgm:prSet presAssocID="{42B3A538-36D9-9840-9DE9-FF572B290ABA}" presName="hierChild3" presStyleCnt="0"/>
      <dgm:spPr/>
    </dgm:pt>
  </dgm:ptLst>
  <dgm:cxnLst>
    <dgm:cxn modelId="{73D962CF-EAB7-9B4D-8C52-47BCAE285C63}" type="presOf" srcId="{3FB1CEF8-1A27-4B47-8074-E98C333E2F0D}" destId="{B1276B6F-AF5C-2342-B9C4-CD688B808A0A}" srcOrd="0" destOrd="0" presId="urn:microsoft.com/office/officeart/2005/8/layout/orgChart1"/>
    <dgm:cxn modelId="{EE737A96-10DC-5643-87AD-BEAA2B9F7D58}" srcId="{689CA05D-991D-C144-8E19-9BFC4ECD3244}" destId="{6F89B649-1385-AB4E-A8BF-B2EB497330BB}" srcOrd="3" destOrd="0" parTransId="{4CC0FBD6-D75D-694D-BA59-224D5EF70535}" sibTransId="{00B6D930-2AA0-C343-B157-80A4475CD2A6}"/>
    <dgm:cxn modelId="{124B06A9-2165-3046-8B5A-1025AFD50F26}" type="presOf" srcId="{689CA05D-991D-C144-8E19-9BFC4ECD3244}" destId="{1D382BB7-5F80-9F4E-A5EC-E1BA82784506}" srcOrd="0" destOrd="0" presId="urn:microsoft.com/office/officeart/2005/8/layout/orgChart1"/>
    <dgm:cxn modelId="{4E75C4DD-8DFC-C74E-BDBE-503C42B56F2D}" type="presOf" srcId="{42B3A538-36D9-9840-9DE9-FF572B290ABA}" destId="{1BFDB612-05E0-614B-9603-DB43D945CF44}" srcOrd="1" destOrd="0" presId="urn:microsoft.com/office/officeart/2005/8/layout/orgChart1"/>
    <dgm:cxn modelId="{E59ED8BC-85DE-6F47-9EEE-FC1892DD25CE}" srcId="{689CA05D-991D-C144-8E19-9BFC4ECD3244}" destId="{79AC835E-31C4-E04B-AFC2-B8C19B895719}" srcOrd="1" destOrd="0" parTransId="{D42ACC4D-695C-FD4A-BAEF-EAB699835B68}" sibTransId="{8B2656FB-3DFA-B64A-B511-851555B310D6}"/>
    <dgm:cxn modelId="{8BB21DDB-061E-6646-A827-3B49B8ADA8EA}" type="presOf" srcId="{6F89B649-1385-AB4E-A8BF-B2EB497330BB}" destId="{5A5B1A33-7A4F-AE4B-B32E-28F5F7729B5B}" srcOrd="0" destOrd="0" presId="urn:microsoft.com/office/officeart/2005/8/layout/orgChart1"/>
    <dgm:cxn modelId="{6896FC9B-3F92-964B-89C6-0395A5957C66}" type="presOf" srcId="{42B3A538-36D9-9840-9DE9-FF572B290ABA}" destId="{FE266AEB-AC8C-1A4B-9016-E69E7581006E}" srcOrd="0" destOrd="0" presId="urn:microsoft.com/office/officeart/2005/8/layout/orgChart1"/>
    <dgm:cxn modelId="{E9BBC8CF-823A-0049-8A17-2947151A4847}" type="presOf" srcId="{6F89B649-1385-AB4E-A8BF-B2EB497330BB}" destId="{4C60D696-2E74-A947-85ED-C55DC6A3F81E}" srcOrd="1" destOrd="0" presId="urn:microsoft.com/office/officeart/2005/8/layout/orgChart1"/>
    <dgm:cxn modelId="{FF70BF6E-6E66-0744-BC64-741B13E83EB8}" type="presOf" srcId="{79AC835E-31C4-E04B-AFC2-B8C19B895719}" destId="{FF2234C7-409E-9547-961B-3B1F11E956F6}" srcOrd="1" destOrd="0" presId="urn:microsoft.com/office/officeart/2005/8/layout/orgChart1"/>
    <dgm:cxn modelId="{07158409-DC65-6C43-A5CB-789FBE6D7F8C}" type="presOf" srcId="{802BC63E-AA7F-AE4E-BC06-E63D839021BB}" destId="{85BC264D-FC03-434C-A127-9E1A280D3BF4}" srcOrd="1" destOrd="0" presId="urn:microsoft.com/office/officeart/2005/8/layout/orgChart1"/>
    <dgm:cxn modelId="{81D6C480-2096-1049-841D-FC8839D53998}" type="presOf" srcId="{802BC63E-AA7F-AE4E-BC06-E63D839021BB}" destId="{EB8AFE51-4038-D44F-BDE7-887DFFCFB915}" srcOrd="0" destOrd="0" presId="urn:microsoft.com/office/officeart/2005/8/layout/orgChart1"/>
    <dgm:cxn modelId="{CF65D752-28A3-5A40-A2FA-7D4C79E1CAEF}" srcId="{689CA05D-991D-C144-8E19-9BFC4ECD3244}" destId="{802BC63E-AA7F-AE4E-BC06-E63D839021BB}" srcOrd="0" destOrd="0" parTransId="{79D50767-E4C8-3141-B40C-7F6B642CA361}" sibTransId="{5EA35155-C14A-D74F-87E0-082AE7A9317B}"/>
    <dgm:cxn modelId="{45309B11-A64A-C042-AE57-0F76C7B46C3C}" srcId="{689CA05D-991D-C144-8E19-9BFC4ECD3244}" destId="{3FB1CEF8-1A27-4B47-8074-E98C333E2F0D}" srcOrd="2" destOrd="0" parTransId="{B89F0C56-85B5-2E47-AE1D-54115AED16DB}" sibTransId="{1BA74F29-04A9-144F-9C4F-719050394952}"/>
    <dgm:cxn modelId="{FFCB65B0-B0C5-AF4F-BF91-CD6C56208254}" srcId="{689CA05D-991D-C144-8E19-9BFC4ECD3244}" destId="{42B3A538-36D9-9840-9DE9-FF572B290ABA}" srcOrd="4" destOrd="0" parTransId="{E3E2E9F5-7F53-5847-B784-7B99F7665364}" sibTransId="{2700D0B9-0654-E743-A658-E55AF4C1245A}"/>
    <dgm:cxn modelId="{BD2283AC-8B55-6D49-A627-BE9474D9308A}" type="presOf" srcId="{3FB1CEF8-1A27-4B47-8074-E98C333E2F0D}" destId="{833928F6-EA1A-CF4D-BB64-2A004B739471}" srcOrd="1" destOrd="0" presId="urn:microsoft.com/office/officeart/2005/8/layout/orgChart1"/>
    <dgm:cxn modelId="{1975FE6D-FA81-DD49-88C1-D3D1FD542247}" type="presOf" srcId="{79AC835E-31C4-E04B-AFC2-B8C19B895719}" destId="{72E55173-6327-D647-BFBF-9DB04DB4BE02}" srcOrd="0" destOrd="0" presId="urn:microsoft.com/office/officeart/2005/8/layout/orgChart1"/>
    <dgm:cxn modelId="{7A91AE53-CFF4-4A40-905D-8DF3E0379BBD}" type="presParOf" srcId="{1D382BB7-5F80-9F4E-A5EC-E1BA82784506}" destId="{0A9EA53C-4E29-EC46-8AA3-D581060513AF}" srcOrd="0" destOrd="0" presId="urn:microsoft.com/office/officeart/2005/8/layout/orgChart1"/>
    <dgm:cxn modelId="{B8DC0124-E654-2344-91F5-F983E521378E}" type="presParOf" srcId="{0A9EA53C-4E29-EC46-8AA3-D581060513AF}" destId="{C6E6688C-B4A2-D748-9C27-88C10E210E87}" srcOrd="0" destOrd="0" presId="urn:microsoft.com/office/officeart/2005/8/layout/orgChart1"/>
    <dgm:cxn modelId="{DB33D37C-6DB2-014C-8E32-0B595D4C1D56}" type="presParOf" srcId="{C6E6688C-B4A2-D748-9C27-88C10E210E87}" destId="{EB8AFE51-4038-D44F-BDE7-887DFFCFB915}" srcOrd="0" destOrd="0" presId="urn:microsoft.com/office/officeart/2005/8/layout/orgChart1"/>
    <dgm:cxn modelId="{39C6DDF2-916F-7A40-AF0A-16CA56EDE7EB}" type="presParOf" srcId="{C6E6688C-B4A2-D748-9C27-88C10E210E87}" destId="{85BC264D-FC03-434C-A127-9E1A280D3BF4}" srcOrd="1" destOrd="0" presId="urn:microsoft.com/office/officeart/2005/8/layout/orgChart1"/>
    <dgm:cxn modelId="{9A1C2793-3B7C-0842-B1F9-9DA5178FB30C}" type="presParOf" srcId="{0A9EA53C-4E29-EC46-8AA3-D581060513AF}" destId="{4E1737E8-4030-F349-8504-DFA353AC42A1}" srcOrd="1" destOrd="0" presId="urn:microsoft.com/office/officeart/2005/8/layout/orgChart1"/>
    <dgm:cxn modelId="{4E8A9A4A-1BC9-9C43-ABC1-121341936759}" type="presParOf" srcId="{0A9EA53C-4E29-EC46-8AA3-D581060513AF}" destId="{6106C3E2-4615-2642-8077-F56C1851BBCA}" srcOrd="2" destOrd="0" presId="urn:microsoft.com/office/officeart/2005/8/layout/orgChart1"/>
    <dgm:cxn modelId="{21E52F96-5106-3B42-9C59-69AF6B321C66}" type="presParOf" srcId="{1D382BB7-5F80-9F4E-A5EC-E1BA82784506}" destId="{E04C98AE-C0C8-DF4C-A089-4E32172AF49C}" srcOrd="1" destOrd="0" presId="urn:microsoft.com/office/officeart/2005/8/layout/orgChart1"/>
    <dgm:cxn modelId="{42E9C892-2D2E-4742-9E3B-6F200A8FA014}" type="presParOf" srcId="{E04C98AE-C0C8-DF4C-A089-4E32172AF49C}" destId="{9BEDBCF7-08F4-B744-A77C-1FE84D92EBFC}" srcOrd="0" destOrd="0" presId="urn:microsoft.com/office/officeart/2005/8/layout/orgChart1"/>
    <dgm:cxn modelId="{7EC65374-9F59-314E-9026-B8E4D7FA196C}" type="presParOf" srcId="{9BEDBCF7-08F4-B744-A77C-1FE84D92EBFC}" destId="{72E55173-6327-D647-BFBF-9DB04DB4BE02}" srcOrd="0" destOrd="0" presId="urn:microsoft.com/office/officeart/2005/8/layout/orgChart1"/>
    <dgm:cxn modelId="{72DB8648-4D7E-DF4E-9ABB-AE77FB6BD126}" type="presParOf" srcId="{9BEDBCF7-08F4-B744-A77C-1FE84D92EBFC}" destId="{FF2234C7-409E-9547-961B-3B1F11E956F6}" srcOrd="1" destOrd="0" presId="urn:microsoft.com/office/officeart/2005/8/layout/orgChart1"/>
    <dgm:cxn modelId="{5813DC82-EB43-7B4B-86D1-30008AC8E365}" type="presParOf" srcId="{E04C98AE-C0C8-DF4C-A089-4E32172AF49C}" destId="{5345738A-B302-2D47-B941-47894EA4DCBA}" srcOrd="1" destOrd="0" presId="urn:microsoft.com/office/officeart/2005/8/layout/orgChart1"/>
    <dgm:cxn modelId="{843B51D0-F241-3049-917C-0586C0D5875A}" type="presParOf" srcId="{E04C98AE-C0C8-DF4C-A089-4E32172AF49C}" destId="{23007F81-FCEA-354E-91D7-6246C056161E}" srcOrd="2" destOrd="0" presId="urn:microsoft.com/office/officeart/2005/8/layout/orgChart1"/>
    <dgm:cxn modelId="{29EC11C8-3B50-7047-937D-A366EAAF0C29}" type="presParOf" srcId="{1D382BB7-5F80-9F4E-A5EC-E1BA82784506}" destId="{6CB47786-5B00-B245-8423-6D23BB57F1B5}" srcOrd="2" destOrd="0" presId="urn:microsoft.com/office/officeart/2005/8/layout/orgChart1"/>
    <dgm:cxn modelId="{FF00DD90-80E3-E041-907A-E98C7E3D4231}" type="presParOf" srcId="{6CB47786-5B00-B245-8423-6D23BB57F1B5}" destId="{9EF60117-3E85-E341-8385-499383F8449D}" srcOrd="0" destOrd="0" presId="urn:microsoft.com/office/officeart/2005/8/layout/orgChart1"/>
    <dgm:cxn modelId="{B2F3F5F6-A561-B845-86DE-5727256F7965}" type="presParOf" srcId="{9EF60117-3E85-E341-8385-499383F8449D}" destId="{B1276B6F-AF5C-2342-B9C4-CD688B808A0A}" srcOrd="0" destOrd="0" presId="urn:microsoft.com/office/officeart/2005/8/layout/orgChart1"/>
    <dgm:cxn modelId="{61089133-CFA4-494F-B129-836EEC3BCDB6}" type="presParOf" srcId="{9EF60117-3E85-E341-8385-499383F8449D}" destId="{833928F6-EA1A-CF4D-BB64-2A004B739471}" srcOrd="1" destOrd="0" presId="urn:microsoft.com/office/officeart/2005/8/layout/orgChart1"/>
    <dgm:cxn modelId="{5AA70C3A-B049-B04D-902E-CCE9682096A8}" type="presParOf" srcId="{6CB47786-5B00-B245-8423-6D23BB57F1B5}" destId="{5EABE33C-FB19-AC43-8C5E-9E9E761EEB94}" srcOrd="1" destOrd="0" presId="urn:microsoft.com/office/officeart/2005/8/layout/orgChart1"/>
    <dgm:cxn modelId="{A0D39B47-6979-844A-A55B-4C42945F5960}" type="presParOf" srcId="{6CB47786-5B00-B245-8423-6D23BB57F1B5}" destId="{A2FD438F-C9C8-F442-8385-89E9808FD2A7}" srcOrd="2" destOrd="0" presId="urn:microsoft.com/office/officeart/2005/8/layout/orgChart1"/>
    <dgm:cxn modelId="{B238D87B-67D4-F84C-8BC3-4510B610F81F}" type="presParOf" srcId="{1D382BB7-5F80-9F4E-A5EC-E1BA82784506}" destId="{547D4B97-82A2-4046-98CF-4A29B9E408AB}" srcOrd="3" destOrd="0" presId="urn:microsoft.com/office/officeart/2005/8/layout/orgChart1"/>
    <dgm:cxn modelId="{A9B050AE-F55B-3A4B-8068-A5F205A5E27B}" type="presParOf" srcId="{547D4B97-82A2-4046-98CF-4A29B9E408AB}" destId="{C808375F-F56D-A443-8B93-FC0E65FB9063}" srcOrd="0" destOrd="0" presId="urn:microsoft.com/office/officeart/2005/8/layout/orgChart1"/>
    <dgm:cxn modelId="{78E506BB-8803-2F4D-BB30-26463FEC2449}" type="presParOf" srcId="{C808375F-F56D-A443-8B93-FC0E65FB9063}" destId="{5A5B1A33-7A4F-AE4B-B32E-28F5F7729B5B}" srcOrd="0" destOrd="0" presId="urn:microsoft.com/office/officeart/2005/8/layout/orgChart1"/>
    <dgm:cxn modelId="{AFDC52C2-3C5A-104D-B33E-C5B38748CC2A}" type="presParOf" srcId="{C808375F-F56D-A443-8B93-FC0E65FB9063}" destId="{4C60D696-2E74-A947-85ED-C55DC6A3F81E}" srcOrd="1" destOrd="0" presId="urn:microsoft.com/office/officeart/2005/8/layout/orgChart1"/>
    <dgm:cxn modelId="{FFC79C7F-0753-FD4B-8E04-4283B7E5C47A}" type="presParOf" srcId="{547D4B97-82A2-4046-98CF-4A29B9E408AB}" destId="{8684C0DC-6310-7846-9FDF-1B251B9A5759}" srcOrd="1" destOrd="0" presId="urn:microsoft.com/office/officeart/2005/8/layout/orgChart1"/>
    <dgm:cxn modelId="{EC6D73D1-D211-124F-9FD7-59B30B62E2F5}" type="presParOf" srcId="{547D4B97-82A2-4046-98CF-4A29B9E408AB}" destId="{B8B671C3-531D-BF41-BCA3-86A1E4BE38CA}" srcOrd="2" destOrd="0" presId="urn:microsoft.com/office/officeart/2005/8/layout/orgChart1"/>
    <dgm:cxn modelId="{3D3057A0-D826-C644-A4D6-3293AAD0D883}" type="presParOf" srcId="{1D382BB7-5F80-9F4E-A5EC-E1BA82784506}" destId="{5A771D7C-777E-F541-804D-A1BB4F74E53A}" srcOrd="4" destOrd="0" presId="urn:microsoft.com/office/officeart/2005/8/layout/orgChart1"/>
    <dgm:cxn modelId="{CB0D9A6B-7550-F349-A1A9-199B56ED7780}" type="presParOf" srcId="{5A771D7C-777E-F541-804D-A1BB4F74E53A}" destId="{75B9B67C-4733-FD49-BAC7-D2CFD70FD4DC}" srcOrd="0" destOrd="0" presId="urn:microsoft.com/office/officeart/2005/8/layout/orgChart1"/>
    <dgm:cxn modelId="{0370FA2F-4A9B-FD4F-98C0-C5F574786F7D}" type="presParOf" srcId="{75B9B67C-4733-FD49-BAC7-D2CFD70FD4DC}" destId="{FE266AEB-AC8C-1A4B-9016-E69E7581006E}" srcOrd="0" destOrd="0" presId="urn:microsoft.com/office/officeart/2005/8/layout/orgChart1"/>
    <dgm:cxn modelId="{4E95DA7F-9A8D-4442-9C1B-CA437972F46B}" type="presParOf" srcId="{75B9B67C-4733-FD49-BAC7-D2CFD70FD4DC}" destId="{1BFDB612-05E0-614B-9603-DB43D945CF44}" srcOrd="1" destOrd="0" presId="urn:microsoft.com/office/officeart/2005/8/layout/orgChart1"/>
    <dgm:cxn modelId="{60950BBB-C3B7-034A-BCAF-675490EAFA6A}" type="presParOf" srcId="{5A771D7C-777E-F541-804D-A1BB4F74E53A}" destId="{2DDAAA94-05EB-2040-B81F-7D568DB76845}" srcOrd="1" destOrd="0" presId="urn:microsoft.com/office/officeart/2005/8/layout/orgChart1"/>
    <dgm:cxn modelId="{48B12923-8A03-B546-B018-A89CD182E2B6}" type="presParOf" srcId="{5A771D7C-777E-F541-804D-A1BB4F74E53A}" destId="{5AE76F12-4BC1-AB4F-88E3-0BAC69CB33A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5E1BD-74E5-F844-BCDC-790E2835AD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ADBCF2A7-4AA5-3049-84BE-CFA4D158CA6E}">
      <dgm:prSet/>
      <dgm:spPr/>
      <dgm:t>
        <a:bodyPr/>
        <a:lstStyle/>
        <a:p>
          <a:r>
            <a:rPr lang="en-US" b="0" i="0" baseline="0"/>
            <a:t>Charity organisations</a:t>
          </a:r>
          <a:endParaRPr lang="ru-RU"/>
        </a:p>
      </dgm:t>
    </dgm:pt>
    <dgm:pt modelId="{0366C249-5EB7-1343-9057-06A2C230C849}" type="parTrans" cxnId="{C6F6E6B6-F162-814C-A385-B4C16F3B40EA}">
      <dgm:prSet/>
      <dgm:spPr/>
      <dgm:t>
        <a:bodyPr/>
        <a:lstStyle/>
        <a:p>
          <a:endParaRPr lang="ru-RU"/>
        </a:p>
      </dgm:t>
    </dgm:pt>
    <dgm:pt modelId="{7F906076-2C9D-BD4A-A41C-59E0617176D7}" type="sibTrans" cxnId="{C6F6E6B6-F162-814C-A385-B4C16F3B40EA}">
      <dgm:prSet/>
      <dgm:spPr/>
      <dgm:t>
        <a:bodyPr/>
        <a:lstStyle/>
        <a:p>
          <a:endParaRPr lang="ru-RU"/>
        </a:p>
      </dgm:t>
    </dgm:pt>
    <dgm:pt modelId="{C1446527-0765-3F4F-9722-7EFB40FB4BE3}">
      <dgm:prSet/>
      <dgm:spPr/>
      <dgm:t>
        <a:bodyPr/>
        <a:lstStyle/>
        <a:p>
          <a:r>
            <a:rPr lang="en-US" b="0" i="0" baseline="0" dirty="0"/>
            <a:t>Religious associations</a:t>
          </a:r>
          <a:endParaRPr lang="ru-RU" dirty="0"/>
        </a:p>
      </dgm:t>
    </dgm:pt>
    <dgm:pt modelId="{4CB6D243-0F37-3A42-963D-68CD920C20D7}" type="parTrans" cxnId="{3D9C4CE9-3857-1943-B843-F615EE290ACC}">
      <dgm:prSet/>
      <dgm:spPr/>
      <dgm:t>
        <a:bodyPr/>
        <a:lstStyle/>
        <a:p>
          <a:endParaRPr lang="ru-RU"/>
        </a:p>
      </dgm:t>
    </dgm:pt>
    <dgm:pt modelId="{0FA7E481-7829-C14C-B2CE-4120EDF3EB64}" type="sibTrans" cxnId="{3D9C4CE9-3857-1943-B843-F615EE290ACC}">
      <dgm:prSet/>
      <dgm:spPr/>
      <dgm:t>
        <a:bodyPr/>
        <a:lstStyle/>
        <a:p>
          <a:endParaRPr lang="ru-RU"/>
        </a:p>
      </dgm:t>
    </dgm:pt>
    <dgm:pt modelId="{F3C55DAE-CF53-AB44-943A-A44439FEF648}">
      <dgm:prSet/>
      <dgm:spPr/>
      <dgm:t>
        <a:bodyPr/>
        <a:lstStyle/>
        <a:p>
          <a:r>
            <a:rPr lang="en-US" b="0" i="0" baseline="0" dirty="0"/>
            <a:t>Church</a:t>
          </a:r>
          <a:endParaRPr lang="ru-RU" dirty="0"/>
        </a:p>
      </dgm:t>
    </dgm:pt>
    <dgm:pt modelId="{06205369-10B4-6C41-B5C6-57675FE689AA}" type="parTrans" cxnId="{B50158D8-DA68-A245-ACE7-2C6B0BC5C706}">
      <dgm:prSet/>
      <dgm:spPr/>
      <dgm:t>
        <a:bodyPr/>
        <a:lstStyle/>
        <a:p>
          <a:endParaRPr lang="ru-RU"/>
        </a:p>
      </dgm:t>
    </dgm:pt>
    <dgm:pt modelId="{C785DE82-411B-0A49-B3CE-400F21E73665}" type="sibTrans" cxnId="{B50158D8-DA68-A245-ACE7-2C6B0BC5C706}">
      <dgm:prSet/>
      <dgm:spPr/>
      <dgm:t>
        <a:bodyPr/>
        <a:lstStyle/>
        <a:p>
          <a:endParaRPr lang="ru-RU"/>
        </a:p>
      </dgm:t>
    </dgm:pt>
    <dgm:pt modelId="{163890FF-A50E-F14B-A2D8-8AD1EE5B2289}" type="pres">
      <dgm:prSet presAssocID="{5FF5E1BD-74E5-F844-BCDC-790E2835ADE1}" presName="Name0" presStyleCnt="0">
        <dgm:presLayoutVars>
          <dgm:dir/>
          <dgm:resizeHandles val="exact"/>
        </dgm:presLayoutVars>
      </dgm:prSet>
      <dgm:spPr/>
      <dgm:t>
        <a:bodyPr/>
        <a:lstStyle/>
        <a:p>
          <a:endParaRPr lang="ru-RU"/>
        </a:p>
      </dgm:t>
    </dgm:pt>
    <dgm:pt modelId="{37F7EB48-E964-4D44-B607-F3986345DF66}" type="pres">
      <dgm:prSet presAssocID="{F3C55DAE-CF53-AB44-943A-A44439FEF648}" presName="node" presStyleLbl="node1" presStyleIdx="0" presStyleCnt="3">
        <dgm:presLayoutVars>
          <dgm:bulletEnabled val="1"/>
        </dgm:presLayoutVars>
      </dgm:prSet>
      <dgm:spPr/>
      <dgm:t>
        <a:bodyPr/>
        <a:lstStyle/>
        <a:p>
          <a:endParaRPr lang="ru-RU"/>
        </a:p>
      </dgm:t>
    </dgm:pt>
    <dgm:pt modelId="{33B3906B-1C07-A84C-9AA9-21A051391387}" type="pres">
      <dgm:prSet presAssocID="{C785DE82-411B-0A49-B3CE-400F21E73665}" presName="sibTrans" presStyleLbl="sibTrans2D1" presStyleIdx="0" presStyleCnt="2"/>
      <dgm:spPr/>
      <dgm:t>
        <a:bodyPr/>
        <a:lstStyle/>
        <a:p>
          <a:endParaRPr lang="ru-RU"/>
        </a:p>
      </dgm:t>
    </dgm:pt>
    <dgm:pt modelId="{088D112A-83D3-684C-B4DD-B675169A31B1}" type="pres">
      <dgm:prSet presAssocID="{C785DE82-411B-0A49-B3CE-400F21E73665}" presName="connectorText" presStyleLbl="sibTrans2D1" presStyleIdx="0" presStyleCnt="2"/>
      <dgm:spPr/>
      <dgm:t>
        <a:bodyPr/>
        <a:lstStyle/>
        <a:p>
          <a:endParaRPr lang="ru-RU"/>
        </a:p>
      </dgm:t>
    </dgm:pt>
    <dgm:pt modelId="{FA13167A-DC20-554B-93FF-7F6C72FA8618}" type="pres">
      <dgm:prSet presAssocID="{C1446527-0765-3F4F-9722-7EFB40FB4BE3}" presName="node" presStyleLbl="node1" presStyleIdx="1" presStyleCnt="3" custLinFactNeighborX="-2204" custLinFactNeighborY="-1562">
        <dgm:presLayoutVars>
          <dgm:bulletEnabled val="1"/>
        </dgm:presLayoutVars>
      </dgm:prSet>
      <dgm:spPr/>
      <dgm:t>
        <a:bodyPr/>
        <a:lstStyle/>
        <a:p>
          <a:endParaRPr lang="ru-RU"/>
        </a:p>
      </dgm:t>
    </dgm:pt>
    <dgm:pt modelId="{72ED9155-3516-A044-9F62-5D6740AAABEA}" type="pres">
      <dgm:prSet presAssocID="{0FA7E481-7829-C14C-B2CE-4120EDF3EB64}" presName="sibTrans" presStyleLbl="sibTrans2D1" presStyleIdx="1" presStyleCnt="2"/>
      <dgm:spPr/>
      <dgm:t>
        <a:bodyPr/>
        <a:lstStyle/>
        <a:p>
          <a:endParaRPr lang="ru-RU"/>
        </a:p>
      </dgm:t>
    </dgm:pt>
    <dgm:pt modelId="{E45B9353-F093-C649-86EA-EA27EDCE1BCB}" type="pres">
      <dgm:prSet presAssocID="{0FA7E481-7829-C14C-B2CE-4120EDF3EB64}" presName="connectorText" presStyleLbl="sibTrans2D1" presStyleIdx="1" presStyleCnt="2"/>
      <dgm:spPr/>
      <dgm:t>
        <a:bodyPr/>
        <a:lstStyle/>
        <a:p>
          <a:endParaRPr lang="ru-RU"/>
        </a:p>
      </dgm:t>
    </dgm:pt>
    <dgm:pt modelId="{84CB1C40-796D-EA4B-A081-ADAC0B1A39FF}" type="pres">
      <dgm:prSet presAssocID="{ADBCF2A7-4AA5-3049-84BE-CFA4D158CA6E}" presName="node" presStyleLbl="node1" presStyleIdx="2" presStyleCnt="3">
        <dgm:presLayoutVars>
          <dgm:bulletEnabled val="1"/>
        </dgm:presLayoutVars>
      </dgm:prSet>
      <dgm:spPr/>
      <dgm:t>
        <a:bodyPr/>
        <a:lstStyle/>
        <a:p>
          <a:endParaRPr lang="ru-RU"/>
        </a:p>
      </dgm:t>
    </dgm:pt>
  </dgm:ptLst>
  <dgm:cxnLst>
    <dgm:cxn modelId="{8A8B2EA8-F0E5-8D4E-A014-0F2D442D5637}" type="presOf" srcId="{C785DE82-411B-0A49-B3CE-400F21E73665}" destId="{33B3906B-1C07-A84C-9AA9-21A051391387}" srcOrd="0" destOrd="0" presId="urn:microsoft.com/office/officeart/2005/8/layout/process1"/>
    <dgm:cxn modelId="{38D2B2B5-7917-EE4E-9F64-FE2DF94BAD58}" type="presOf" srcId="{0FA7E481-7829-C14C-B2CE-4120EDF3EB64}" destId="{E45B9353-F093-C649-86EA-EA27EDCE1BCB}" srcOrd="1" destOrd="0" presId="urn:microsoft.com/office/officeart/2005/8/layout/process1"/>
    <dgm:cxn modelId="{3D9C4CE9-3857-1943-B843-F615EE290ACC}" srcId="{5FF5E1BD-74E5-F844-BCDC-790E2835ADE1}" destId="{C1446527-0765-3F4F-9722-7EFB40FB4BE3}" srcOrd="1" destOrd="0" parTransId="{4CB6D243-0F37-3A42-963D-68CD920C20D7}" sibTransId="{0FA7E481-7829-C14C-B2CE-4120EDF3EB64}"/>
    <dgm:cxn modelId="{C334599F-D41A-5346-BE20-B7945CF43762}" type="presOf" srcId="{ADBCF2A7-4AA5-3049-84BE-CFA4D158CA6E}" destId="{84CB1C40-796D-EA4B-A081-ADAC0B1A39FF}" srcOrd="0" destOrd="0" presId="urn:microsoft.com/office/officeart/2005/8/layout/process1"/>
    <dgm:cxn modelId="{790AA391-A30E-3A43-A116-FBDD525F0EF7}" type="presOf" srcId="{0FA7E481-7829-C14C-B2CE-4120EDF3EB64}" destId="{72ED9155-3516-A044-9F62-5D6740AAABEA}" srcOrd="0" destOrd="0" presId="urn:microsoft.com/office/officeart/2005/8/layout/process1"/>
    <dgm:cxn modelId="{B50158D8-DA68-A245-ACE7-2C6B0BC5C706}" srcId="{5FF5E1BD-74E5-F844-BCDC-790E2835ADE1}" destId="{F3C55DAE-CF53-AB44-943A-A44439FEF648}" srcOrd="0" destOrd="0" parTransId="{06205369-10B4-6C41-B5C6-57675FE689AA}" sibTransId="{C785DE82-411B-0A49-B3CE-400F21E73665}"/>
    <dgm:cxn modelId="{C6F6E6B6-F162-814C-A385-B4C16F3B40EA}" srcId="{5FF5E1BD-74E5-F844-BCDC-790E2835ADE1}" destId="{ADBCF2A7-4AA5-3049-84BE-CFA4D158CA6E}" srcOrd="2" destOrd="0" parTransId="{0366C249-5EB7-1343-9057-06A2C230C849}" sibTransId="{7F906076-2C9D-BD4A-A41C-59E0617176D7}"/>
    <dgm:cxn modelId="{48E170E5-F6CB-ED43-B6A0-0D07D2B1E18B}" type="presOf" srcId="{C785DE82-411B-0A49-B3CE-400F21E73665}" destId="{088D112A-83D3-684C-B4DD-B675169A31B1}" srcOrd="1" destOrd="0" presId="urn:microsoft.com/office/officeart/2005/8/layout/process1"/>
    <dgm:cxn modelId="{60A5828B-72DC-E142-A9E6-BF2A6C036CFE}" type="presOf" srcId="{C1446527-0765-3F4F-9722-7EFB40FB4BE3}" destId="{FA13167A-DC20-554B-93FF-7F6C72FA8618}" srcOrd="0" destOrd="0" presId="urn:microsoft.com/office/officeart/2005/8/layout/process1"/>
    <dgm:cxn modelId="{3E9CBE71-CA35-2F4F-9688-10152C02BEB2}" type="presOf" srcId="{5FF5E1BD-74E5-F844-BCDC-790E2835ADE1}" destId="{163890FF-A50E-F14B-A2D8-8AD1EE5B2289}" srcOrd="0" destOrd="0" presId="urn:microsoft.com/office/officeart/2005/8/layout/process1"/>
    <dgm:cxn modelId="{C317E8A6-A246-D94E-84C6-0D15D4D7F4A9}" type="presOf" srcId="{F3C55DAE-CF53-AB44-943A-A44439FEF648}" destId="{37F7EB48-E964-4D44-B607-F3986345DF66}" srcOrd="0" destOrd="0" presId="urn:microsoft.com/office/officeart/2005/8/layout/process1"/>
    <dgm:cxn modelId="{4E920B79-D1D1-3846-B4CB-DA0D82576B02}" type="presParOf" srcId="{163890FF-A50E-F14B-A2D8-8AD1EE5B2289}" destId="{37F7EB48-E964-4D44-B607-F3986345DF66}" srcOrd="0" destOrd="0" presId="urn:microsoft.com/office/officeart/2005/8/layout/process1"/>
    <dgm:cxn modelId="{D0FDCCAA-63FF-A943-8BBB-2FC0894B2516}" type="presParOf" srcId="{163890FF-A50E-F14B-A2D8-8AD1EE5B2289}" destId="{33B3906B-1C07-A84C-9AA9-21A051391387}" srcOrd="1" destOrd="0" presId="urn:microsoft.com/office/officeart/2005/8/layout/process1"/>
    <dgm:cxn modelId="{6DC1CFB1-BC10-8548-9259-B037A879AB18}" type="presParOf" srcId="{33B3906B-1C07-A84C-9AA9-21A051391387}" destId="{088D112A-83D3-684C-B4DD-B675169A31B1}" srcOrd="0" destOrd="0" presId="urn:microsoft.com/office/officeart/2005/8/layout/process1"/>
    <dgm:cxn modelId="{4DB4B8DA-100F-0848-A0DD-539E2D61F80A}" type="presParOf" srcId="{163890FF-A50E-F14B-A2D8-8AD1EE5B2289}" destId="{FA13167A-DC20-554B-93FF-7F6C72FA8618}" srcOrd="2" destOrd="0" presId="urn:microsoft.com/office/officeart/2005/8/layout/process1"/>
    <dgm:cxn modelId="{5F853572-250E-7743-9563-08277D1C0299}" type="presParOf" srcId="{163890FF-A50E-F14B-A2D8-8AD1EE5B2289}" destId="{72ED9155-3516-A044-9F62-5D6740AAABEA}" srcOrd="3" destOrd="0" presId="urn:microsoft.com/office/officeart/2005/8/layout/process1"/>
    <dgm:cxn modelId="{318FC9D2-8614-AC45-BB3D-86A36CA09910}" type="presParOf" srcId="{72ED9155-3516-A044-9F62-5D6740AAABEA}" destId="{E45B9353-F093-C649-86EA-EA27EDCE1BCB}" srcOrd="0" destOrd="0" presId="urn:microsoft.com/office/officeart/2005/8/layout/process1"/>
    <dgm:cxn modelId="{25AF090C-014B-DB4F-8F1B-3B11FB74ADEC}" type="presParOf" srcId="{163890FF-A50E-F14B-A2D8-8AD1EE5B2289}" destId="{84CB1C40-796D-EA4B-A081-ADAC0B1A39F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02E46-3DFD-B44B-BCBF-A38FBA3B07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E9F0CF24-CDDC-8C43-93AB-EE8B57120C09}">
      <dgm:prSet/>
      <dgm:spPr/>
      <dgm:t>
        <a:bodyPr/>
        <a:lstStyle/>
        <a:p>
          <a:r>
            <a:rPr lang="en-US" dirty="0"/>
            <a:t>Theaters</a:t>
          </a:r>
          <a:endParaRPr lang="ru-RU" dirty="0"/>
        </a:p>
      </dgm:t>
    </dgm:pt>
    <dgm:pt modelId="{8419D463-1291-1844-A8B9-9F6E9662CBC7}" type="parTrans" cxnId="{A3806510-5A45-184E-A5AE-00EA2F77C58A}">
      <dgm:prSet/>
      <dgm:spPr/>
      <dgm:t>
        <a:bodyPr/>
        <a:lstStyle/>
        <a:p>
          <a:endParaRPr lang="ru-RU"/>
        </a:p>
      </dgm:t>
    </dgm:pt>
    <dgm:pt modelId="{3213DE72-1ED9-0243-BCB5-2AF3C7200113}" type="sibTrans" cxnId="{A3806510-5A45-184E-A5AE-00EA2F77C58A}">
      <dgm:prSet/>
      <dgm:spPr/>
      <dgm:t>
        <a:bodyPr/>
        <a:lstStyle/>
        <a:p>
          <a:endParaRPr lang="ru-RU"/>
        </a:p>
      </dgm:t>
    </dgm:pt>
    <dgm:pt modelId="{3C4F7D44-3944-534A-B07C-4619C65EA45B}">
      <dgm:prSet/>
      <dgm:spPr/>
      <dgm:t>
        <a:bodyPr/>
        <a:lstStyle/>
        <a:p>
          <a:r>
            <a:rPr lang="en-US" b="0" i="0" baseline="0" dirty="0"/>
            <a:t>Literature evenings</a:t>
          </a:r>
          <a:endParaRPr lang="ru-RU" dirty="0"/>
        </a:p>
      </dgm:t>
    </dgm:pt>
    <dgm:pt modelId="{D229C398-258E-EA4E-80E9-C7FF1E23B841}" type="parTrans" cxnId="{1E7F2EDA-41E8-2B4C-AE14-542E665E11B2}">
      <dgm:prSet/>
      <dgm:spPr/>
      <dgm:t>
        <a:bodyPr/>
        <a:lstStyle/>
        <a:p>
          <a:endParaRPr lang="ru-RU"/>
        </a:p>
      </dgm:t>
    </dgm:pt>
    <dgm:pt modelId="{3EB271EA-0621-0446-920C-21EC3D89E694}" type="sibTrans" cxnId="{1E7F2EDA-41E8-2B4C-AE14-542E665E11B2}">
      <dgm:prSet/>
      <dgm:spPr/>
      <dgm:t>
        <a:bodyPr/>
        <a:lstStyle/>
        <a:p>
          <a:endParaRPr lang="ru-RU"/>
        </a:p>
      </dgm:t>
    </dgm:pt>
    <dgm:pt modelId="{98D92E20-5336-C645-8256-AA15C1050616}">
      <dgm:prSet/>
      <dgm:spPr/>
      <dgm:t>
        <a:bodyPr/>
        <a:lstStyle/>
        <a:p>
          <a:r>
            <a:rPr lang="en-US" b="0" i="0" baseline="0" dirty="0"/>
            <a:t>Charity concerts</a:t>
          </a:r>
          <a:endParaRPr lang="ru-RU" dirty="0"/>
        </a:p>
      </dgm:t>
    </dgm:pt>
    <dgm:pt modelId="{8B1325E2-97ED-384B-840F-B219637A0CEF}" type="parTrans" cxnId="{FEF414EF-2A81-AB4D-BD25-DA85F4C960E1}">
      <dgm:prSet/>
      <dgm:spPr/>
      <dgm:t>
        <a:bodyPr/>
        <a:lstStyle/>
        <a:p>
          <a:endParaRPr lang="ru-RU"/>
        </a:p>
      </dgm:t>
    </dgm:pt>
    <dgm:pt modelId="{4B60FA70-3852-F149-A1AA-30AAA798E8B2}" type="sibTrans" cxnId="{FEF414EF-2A81-AB4D-BD25-DA85F4C960E1}">
      <dgm:prSet/>
      <dgm:spPr/>
      <dgm:t>
        <a:bodyPr/>
        <a:lstStyle/>
        <a:p>
          <a:endParaRPr lang="ru-RU"/>
        </a:p>
      </dgm:t>
    </dgm:pt>
    <dgm:pt modelId="{0AE36C49-E393-694F-835A-E1539D23172E}">
      <dgm:prSet/>
      <dgm:spPr/>
      <dgm:t>
        <a:bodyPr/>
        <a:lstStyle/>
        <a:p>
          <a:r>
            <a:rPr lang="en-US" b="0" i="0" baseline="0" dirty="0"/>
            <a:t>Lectures (on Polish literature, culture, history)</a:t>
          </a:r>
          <a:endParaRPr lang="ru-RU" dirty="0"/>
        </a:p>
      </dgm:t>
    </dgm:pt>
    <dgm:pt modelId="{79ACCEC8-4313-3A49-84A6-FCDBD018F3DF}" type="parTrans" cxnId="{5C7AB3B6-A7A1-864D-A58E-CC98C87071DE}">
      <dgm:prSet/>
      <dgm:spPr/>
      <dgm:t>
        <a:bodyPr/>
        <a:lstStyle/>
        <a:p>
          <a:endParaRPr lang="ru-RU"/>
        </a:p>
      </dgm:t>
    </dgm:pt>
    <dgm:pt modelId="{29CEB907-AD70-514F-BDFE-F3DA1F9AB76C}" type="sibTrans" cxnId="{5C7AB3B6-A7A1-864D-A58E-CC98C87071DE}">
      <dgm:prSet/>
      <dgm:spPr/>
      <dgm:t>
        <a:bodyPr/>
        <a:lstStyle/>
        <a:p>
          <a:endParaRPr lang="ru-RU"/>
        </a:p>
      </dgm:t>
    </dgm:pt>
    <dgm:pt modelId="{7CA66541-5053-A148-9C0B-3EBAF0288B4B}" type="pres">
      <dgm:prSet presAssocID="{D8002E46-3DFD-B44B-BCBF-A38FBA3B07C7}" presName="Name0" presStyleCnt="0">
        <dgm:presLayoutVars>
          <dgm:dir/>
          <dgm:animLvl val="lvl"/>
          <dgm:resizeHandles val="exact"/>
        </dgm:presLayoutVars>
      </dgm:prSet>
      <dgm:spPr/>
      <dgm:t>
        <a:bodyPr/>
        <a:lstStyle/>
        <a:p>
          <a:endParaRPr lang="ru-RU"/>
        </a:p>
      </dgm:t>
    </dgm:pt>
    <dgm:pt modelId="{74087CB3-27A2-2041-87DE-F6FB35BCE6F2}" type="pres">
      <dgm:prSet presAssocID="{E9F0CF24-CDDC-8C43-93AB-EE8B57120C09}" presName="linNode" presStyleCnt="0"/>
      <dgm:spPr/>
    </dgm:pt>
    <dgm:pt modelId="{8671EB86-5552-3343-9387-57BFA8DE1A0E}" type="pres">
      <dgm:prSet presAssocID="{E9F0CF24-CDDC-8C43-93AB-EE8B57120C09}" presName="parentText" presStyleLbl="node1" presStyleIdx="0" presStyleCnt="4" custLinFactNeighborX="358" custLinFactNeighborY="-208">
        <dgm:presLayoutVars>
          <dgm:chMax val="1"/>
          <dgm:bulletEnabled val="1"/>
        </dgm:presLayoutVars>
      </dgm:prSet>
      <dgm:spPr/>
      <dgm:t>
        <a:bodyPr/>
        <a:lstStyle/>
        <a:p>
          <a:endParaRPr lang="ru-RU"/>
        </a:p>
      </dgm:t>
    </dgm:pt>
    <dgm:pt modelId="{D3C1B78A-62A0-A541-868E-BCCA5E2F4937}" type="pres">
      <dgm:prSet presAssocID="{3213DE72-1ED9-0243-BCB5-2AF3C7200113}" presName="sp" presStyleCnt="0"/>
      <dgm:spPr/>
    </dgm:pt>
    <dgm:pt modelId="{BCEBB403-375D-0C44-BBD1-A05A91E4313F}" type="pres">
      <dgm:prSet presAssocID="{3C4F7D44-3944-534A-B07C-4619C65EA45B}" presName="linNode" presStyleCnt="0"/>
      <dgm:spPr/>
    </dgm:pt>
    <dgm:pt modelId="{9C92E93F-0DCB-1E4D-AEF9-8B70B9605DBA}" type="pres">
      <dgm:prSet presAssocID="{3C4F7D44-3944-534A-B07C-4619C65EA45B}" presName="parentText" presStyleLbl="node1" presStyleIdx="1" presStyleCnt="4">
        <dgm:presLayoutVars>
          <dgm:chMax val="1"/>
          <dgm:bulletEnabled val="1"/>
        </dgm:presLayoutVars>
      </dgm:prSet>
      <dgm:spPr/>
      <dgm:t>
        <a:bodyPr/>
        <a:lstStyle/>
        <a:p>
          <a:endParaRPr lang="ru-RU"/>
        </a:p>
      </dgm:t>
    </dgm:pt>
    <dgm:pt modelId="{76316ACF-9928-DC4D-9F5C-751D8AC5660A}" type="pres">
      <dgm:prSet presAssocID="{3EB271EA-0621-0446-920C-21EC3D89E694}" presName="sp" presStyleCnt="0"/>
      <dgm:spPr/>
    </dgm:pt>
    <dgm:pt modelId="{5E829097-3D2A-604A-A872-E6EB25AB162B}" type="pres">
      <dgm:prSet presAssocID="{98D92E20-5336-C645-8256-AA15C1050616}" presName="linNode" presStyleCnt="0"/>
      <dgm:spPr/>
    </dgm:pt>
    <dgm:pt modelId="{320C4CD9-3957-074A-A3DC-A882DAC4410D}" type="pres">
      <dgm:prSet presAssocID="{98D92E20-5336-C645-8256-AA15C1050616}" presName="parentText" presStyleLbl="node1" presStyleIdx="2" presStyleCnt="4">
        <dgm:presLayoutVars>
          <dgm:chMax val="1"/>
          <dgm:bulletEnabled val="1"/>
        </dgm:presLayoutVars>
      </dgm:prSet>
      <dgm:spPr/>
      <dgm:t>
        <a:bodyPr/>
        <a:lstStyle/>
        <a:p>
          <a:endParaRPr lang="ru-RU"/>
        </a:p>
      </dgm:t>
    </dgm:pt>
    <dgm:pt modelId="{01022115-974C-104C-A504-62EB88AFBC05}" type="pres">
      <dgm:prSet presAssocID="{4B60FA70-3852-F149-A1AA-30AAA798E8B2}" presName="sp" presStyleCnt="0"/>
      <dgm:spPr/>
    </dgm:pt>
    <dgm:pt modelId="{D9198A5C-6322-B64E-AFF3-0622784089D7}" type="pres">
      <dgm:prSet presAssocID="{0AE36C49-E393-694F-835A-E1539D23172E}" presName="linNode" presStyleCnt="0"/>
      <dgm:spPr/>
    </dgm:pt>
    <dgm:pt modelId="{333B542E-42FF-6A41-9E6D-B76344195B0D}" type="pres">
      <dgm:prSet presAssocID="{0AE36C49-E393-694F-835A-E1539D23172E}" presName="parentText" presStyleLbl="node1" presStyleIdx="3" presStyleCnt="4">
        <dgm:presLayoutVars>
          <dgm:chMax val="1"/>
          <dgm:bulletEnabled val="1"/>
        </dgm:presLayoutVars>
      </dgm:prSet>
      <dgm:spPr/>
      <dgm:t>
        <a:bodyPr/>
        <a:lstStyle/>
        <a:p>
          <a:endParaRPr lang="ru-RU"/>
        </a:p>
      </dgm:t>
    </dgm:pt>
  </dgm:ptLst>
  <dgm:cxnLst>
    <dgm:cxn modelId="{FEF414EF-2A81-AB4D-BD25-DA85F4C960E1}" srcId="{D8002E46-3DFD-B44B-BCBF-A38FBA3B07C7}" destId="{98D92E20-5336-C645-8256-AA15C1050616}" srcOrd="2" destOrd="0" parTransId="{8B1325E2-97ED-384B-840F-B219637A0CEF}" sibTransId="{4B60FA70-3852-F149-A1AA-30AAA798E8B2}"/>
    <dgm:cxn modelId="{5C7AB3B6-A7A1-864D-A58E-CC98C87071DE}" srcId="{D8002E46-3DFD-B44B-BCBF-A38FBA3B07C7}" destId="{0AE36C49-E393-694F-835A-E1539D23172E}" srcOrd="3" destOrd="0" parTransId="{79ACCEC8-4313-3A49-84A6-FCDBD018F3DF}" sibTransId="{29CEB907-AD70-514F-BDFE-F3DA1F9AB76C}"/>
    <dgm:cxn modelId="{1E7F2EDA-41E8-2B4C-AE14-542E665E11B2}" srcId="{D8002E46-3DFD-B44B-BCBF-A38FBA3B07C7}" destId="{3C4F7D44-3944-534A-B07C-4619C65EA45B}" srcOrd="1" destOrd="0" parTransId="{D229C398-258E-EA4E-80E9-C7FF1E23B841}" sibTransId="{3EB271EA-0621-0446-920C-21EC3D89E694}"/>
    <dgm:cxn modelId="{34BD01E6-C0E0-9F47-A25B-86C8D8E3B113}" type="presOf" srcId="{E9F0CF24-CDDC-8C43-93AB-EE8B57120C09}" destId="{8671EB86-5552-3343-9387-57BFA8DE1A0E}" srcOrd="0" destOrd="0" presId="urn:microsoft.com/office/officeart/2005/8/layout/vList5"/>
    <dgm:cxn modelId="{62BE0C10-AE6C-BC42-B6CC-B6EFAF893F0E}" type="presOf" srcId="{3C4F7D44-3944-534A-B07C-4619C65EA45B}" destId="{9C92E93F-0DCB-1E4D-AEF9-8B70B9605DBA}" srcOrd="0" destOrd="0" presId="urn:microsoft.com/office/officeart/2005/8/layout/vList5"/>
    <dgm:cxn modelId="{A3806510-5A45-184E-A5AE-00EA2F77C58A}" srcId="{D8002E46-3DFD-B44B-BCBF-A38FBA3B07C7}" destId="{E9F0CF24-CDDC-8C43-93AB-EE8B57120C09}" srcOrd="0" destOrd="0" parTransId="{8419D463-1291-1844-A8B9-9F6E9662CBC7}" sibTransId="{3213DE72-1ED9-0243-BCB5-2AF3C7200113}"/>
    <dgm:cxn modelId="{6FDCAF45-077E-BC4C-B72F-193857B14E6A}" type="presOf" srcId="{D8002E46-3DFD-B44B-BCBF-A38FBA3B07C7}" destId="{7CA66541-5053-A148-9C0B-3EBAF0288B4B}" srcOrd="0" destOrd="0" presId="urn:microsoft.com/office/officeart/2005/8/layout/vList5"/>
    <dgm:cxn modelId="{7A053BF7-7F74-5E4B-AD05-F87FC7136C87}" type="presOf" srcId="{0AE36C49-E393-694F-835A-E1539D23172E}" destId="{333B542E-42FF-6A41-9E6D-B76344195B0D}" srcOrd="0" destOrd="0" presId="urn:microsoft.com/office/officeart/2005/8/layout/vList5"/>
    <dgm:cxn modelId="{B4847EAB-1164-0D44-822B-50F60A8452FF}" type="presOf" srcId="{98D92E20-5336-C645-8256-AA15C1050616}" destId="{320C4CD9-3957-074A-A3DC-A882DAC4410D}" srcOrd="0" destOrd="0" presId="urn:microsoft.com/office/officeart/2005/8/layout/vList5"/>
    <dgm:cxn modelId="{EA77B699-2238-E54A-BD9F-A7A3EA25B141}" type="presParOf" srcId="{7CA66541-5053-A148-9C0B-3EBAF0288B4B}" destId="{74087CB3-27A2-2041-87DE-F6FB35BCE6F2}" srcOrd="0" destOrd="0" presId="urn:microsoft.com/office/officeart/2005/8/layout/vList5"/>
    <dgm:cxn modelId="{D047A72D-3942-1F4C-9AB9-F2671FAD520E}" type="presParOf" srcId="{74087CB3-27A2-2041-87DE-F6FB35BCE6F2}" destId="{8671EB86-5552-3343-9387-57BFA8DE1A0E}" srcOrd="0" destOrd="0" presId="urn:microsoft.com/office/officeart/2005/8/layout/vList5"/>
    <dgm:cxn modelId="{2B55E28E-5732-E948-A797-B59AE35F67A0}" type="presParOf" srcId="{7CA66541-5053-A148-9C0B-3EBAF0288B4B}" destId="{D3C1B78A-62A0-A541-868E-BCCA5E2F4937}" srcOrd="1" destOrd="0" presId="urn:microsoft.com/office/officeart/2005/8/layout/vList5"/>
    <dgm:cxn modelId="{521412F4-A01A-5A4E-80BE-672EC9F65293}" type="presParOf" srcId="{7CA66541-5053-A148-9C0B-3EBAF0288B4B}" destId="{BCEBB403-375D-0C44-BBD1-A05A91E4313F}" srcOrd="2" destOrd="0" presId="urn:microsoft.com/office/officeart/2005/8/layout/vList5"/>
    <dgm:cxn modelId="{A62D0ACE-F4C9-1945-A2A6-517EF814AF32}" type="presParOf" srcId="{BCEBB403-375D-0C44-BBD1-A05A91E4313F}" destId="{9C92E93F-0DCB-1E4D-AEF9-8B70B9605DBA}" srcOrd="0" destOrd="0" presId="urn:microsoft.com/office/officeart/2005/8/layout/vList5"/>
    <dgm:cxn modelId="{C2B3F80F-8FD6-2F4D-A808-CEF9DBC3A635}" type="presParOf" srcId="{7CA66541-5053-A148-9C0B-3EBAF0288B4B}" destId="{76316ACF-9928-DC4D-9F5C-751D8AC5660A}" srcOrd="3" destOrd="0" presId="urn:microsoft.com/office/officeart/2005/8/layout/vList5"/>
    <dgm:cxn modelId="{2C5C9BA8-F8EB-B349-9239-8E91CC22061C}" type="presParOf" srcId="{7CA66541-5053-A148-9C0B-3EBAF0288B4B}" destId="{5E829097-3D2A-604A-A872-E6EB25AB162B}" srcOrd="4" destOrd="0" presId="urn:microsoft.com/office/officeart/2005/8/layout/vList5"/>
    <dgm:cxn modelId="{86077715-E47B-5846-8345-C16479756CFA}" type="presParOf" srcId="{5E829097-3D2A-604A-A872-E6EB25AB162B}" destId="{320C4CD9-3957-074A-A3DC-A882DAC4410D}" srcOrd="0" destOrd="0" presId="urn:microsoft.com/office/officeart/2005/8/layout/vList5"/>
    <dgm:cxn modelId="{4470DABE-AC85-C34B-8EAD-773E53290CC9}" type="presParOf" srcId="{7CA66541-5053-A148-9C0B-3EBAF0288B4B}" destId="{01022115-974C-104C-A504-62EB88AFBC05}" srcOrd="5" destOrd="0" presId="urn:microsoft.com/office/officeart/2005/8/layout/vList5"/>
    <dgm:cxn modelId="{BA225EC2-83FA-5E47-ADA8-5257D403CC92}" type="presParOf" srcId="{7CA66541-5053-A148-9C0B-3EBAF0288B4B}" destId="{D9198A5C-6322-B64E-AFF3-0622784089D7}" srcOrd="6" destOrd="0" presId="urn:microsoft.com/office/officeart/2005/8/layout/vList5"/>
    <dgm:cxn modelId="{DFCBDAFA-08A5-C84C-9B9D-CDFEE6C54930}" type="presParOf" srcId="{D9198A5C-6322-B64E-AFF3-0622784089D7}" destId="{333B542E-42FF-6A41-9E6D-B76344195B0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6C6AE-47A5-FA4B-855F-1F32AEF97F16}">
      <dsp:nvSpPr>
        <dsp:cNvPr id="0" name=""/>
        <dsp:cNvSpPr/>
      </dsp:nvSpPr>
      <dsp:spPr>
        <a:xfrm>
          <a:off x="0" y="899499"/>
          <a:ext cx="11430001" cy="11993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90A8F-159A-B44C-ADD0-410743F4C916}">
      <dsp:nvSpPr>
        <dsp:cNvPr id="0" name=""/>
        <dsp:cNvSpPr/>
      </dsp:nvSpPr>
      <dsp:spPr>
        <a:xfrm>
          <a:off x="125" y="0"/>
          <a:ext cx="5017926" cy="11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b" anchorCtr="0">
          <a:noAutofit/>
        </a:bodyPr>
        <a:lstStyle/>
        <a:p>
          <a:pPr lvl="0" algn="ctr" defTabSz="1333500">
            <a:lnSpc>
              <a:spcPct val="90000"/>
            </a:lnSpc>
            <a:spcBef>
              <a:spcPct val="0"/>
            </a:spcBef>
            <a:spcAft>
              <a:spcPct val="35000"/>
            </a:spcAft>
          </a:pPr>
          <a:r>
            <a:rPr lang="en-US" sz="3000" b="0" i="0" kern="1200" baseline="0" dirty="0">
              <a:solidFill>
                <a:srgbClr val="233271"/>
              </a:solidFill>
              <a:latin typeface="Times New Roman" panose="02020603050405020304" pitchFamily="18" charset="0"/>
              <a:cs typeface="Times New Roman" panose="02020603050405020304" pitchFamily="18" charset="0"/>
            </a:rPr>
            <a:t>Before autumn 1915 - private donations</a:t>
          </a:r>
          <a:endParaRPr lang="ru-RU" sz="3000" kern="1200" dirty="0">
            <a:solidFill>
              <a:srgbClr val="233271"/>
            </a:solidFill>
            <a:latin typeface="Times New Roman" panose="02020603050405020304" pitchFamily="18" charset="0"/>
            <a:cs typeface="Times New Roman" panose="02020603050405020304" pitchFamily="18" charset="0"/>
          </a:endParaRPr>
        </a:p>
      </dsp:txBody>
      <dsp:txXfrm>
        <a:off x="125" y="0"/>
        <a:ext cx="5017926" cy="1199333"/>
      </dsp:txXfrm>
    </dsp:sp>
    <dsp:sp modelId="{1D0DD225-0145-994B-A871-9C04DDFB379B}">
      <dsp:nvSpPr>
        <dsp:cNvPr id="0" name=""/>
        <dsp:cNvSpPr/>
      </dsp:nvSpPr>
      <dsp:spPr>
        <a:xfrm>
          <a:off x="2359172" y="1349249"/>
          <a:ext cx="299833" cy="2998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C397F-03F9-FB45-8E5E-1474A83423DC}">
      <dsp:nvSpPr>
        <dsp:cNvPr id="0" name=""/>
        <dsp:cNvSpPr/>
      </dsp:nvSpPr>
      <dsp:spPr>
        <a:xfrm>
          <a:off x="5268948" y="1798999"/>
          <a:ext cx="5017926" cy="119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r>
            <a:rPr lang="en-US" sz="3000" b="0" i="0" kern="1200" baseline="0" dirty="0">
              <a:solidFill>
                <a:srgbClr val="233271"/>
              </a:solidFill>
              <a:latin typeface="Times New Roman" panose="02020603050405020304" pitchFamily="18" charset="0"/>
              <a:cs typeface="Times New Roman" panose="02020603050405020304" pitchFamily="18" charset="0"/>
            </a:rPr>
            <a:t>After September-October 1915 - government funding</a:t>
          </a:r>
          <a:endParaRPr lang="ru-RU" sz="3000" kern="1200" dirty="0">
            <a:solidFill>
              <a:srgbClr val="233271"/>
            </a:solidFill>
            <a:latin typeface="Times New Roman" panose="02020603050405020304" pitchFamily="18" charset="0"/>
            <a:cs typeface="Times New Roman" panose="02020603050405020304" pitchFamily="18" charset="0"/>
          </a:endParaRPr>
        </a:p>
      </dsp:txBody>
      <dsp:txXfrm>
        <a:off x="5268948" y="1798999"/>
        <a:ext cx="5017926" cy="1199333"/>
      </dsp:txXfrm>
    </dsp:sp>
    <dsp:sp modelId="{10166242-B80D-AB45-9BBA-E9228627C00B}">
      <dsp:nvSpPr>
        <dsp:cNvPr id="0" name=""/>
        <dsp:cNvSpPr/>
      </dsp:nvSpPr>
      <dsp:spPr>
        <a:xfrm>
          <a:off x="7627995" y="1349249"/>
          <a:ext cx="299833" cy="2998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AFE51-4038-D44F-BDE7-887DFFCFB915}">
      <dsp:nvSpPr>
        <dsp:cNvPr id="0" name=""/>
        <dsp:cNvSpPr/>
      </dsp:nvSpPr>
      <dsp:spPr>
        <a:xfrm>
          <a:off x="976" y="848518"/>
          <a:ext cx="1956857" cy="978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0" i="0" kern="1200" baseline="0"/>
            <a:t>Financial </a:t>
          </a:r>
          <a:endParaRPr lang="ru-RU" sz="4500" kern="1200" dirty="0"/>
        </a:p>
      </dsp:txBody>
      <dsp:txXfrm>
        <a:off x="976" y="848518"/>
        <a:ext cx="1956857" cy="978428"/>
      </dsp:txXfrm>
    </dsp:sp>
    <dsp:sp modelId="{72E55173-6327-D647-BFBF-9DB04DB4BE02}">
      <dsp:nvSpPr>
        <dsp:cNvPr id="0" name=""/>
        <dsp:cNvSpPr/>
      </dsp:nvSpPr>
      <dsp:spPr>
        <a:xfrm>
          <a:off x="2368774" y="848518"/>
          <a:ext cx="1956857" cy="978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0" i="0" kern="1200" baseline="0" dirty="0"/>
            <a:t>Material </a:t>
          </a:r>
          <a:endParaRPr lang="ru-RU" sz="4500" kern="1200" dirty="0"/>
        </a:p>
      </dsp:txBody>
      <dsp:txXfrm>
        <a:off x="2368774" y="848518"/>
        <a:ext cx="1956857" cy="978428"/>
      </dsp:txXfrm>
    </dsp:sp>
    <dsp:sp modelId="{B1276B6F-AF5C-2342-B9C4-CD688B808A0A}">
      <dsp:nvSpPr>
        <dsp:cNvPr id="0" name=""/>
        <dsp:cNvSpPr/>
      </dsp:nvSpPr>
      <dsp:spPr>
        <a:xfrm>
          <a:off x="4736571" y="848518"/>
          <a:ext cx="1956857" cy="978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0" i="0" kern="1200" baseline="0" dirty="0"/>
            <a:t>Fuel </a:t>
          </a:r>
          <a:endParaRPr lang="ru-RU" sz="4500" kern="1200" dirty="0"/>
        </a:p>
      </dsp:txBody>
      <dsp:txXfrm>
        <a:off x="4736571" y="848518"/>
        <a:ext cx="1956857" cy="978428"/>
      </dsp:txXfrm>
    </dsp:sp>
    <dsp:sp modelId="{5A5B1A33-7A4F-AE4B-B32E-28F5F7729B5B}">
      <dsp:nvSpPr>
        <dsp:cNvPr id="0" name=""/>
        <dsp:cNvSpPr/>
      </dsp:nvSpPr>
      <dsp:spPr>
        <a:xfrm>
          <a:off x="7104369" y="848518"/>
          <a:ext cx="1956857" cy="978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0" i="0" kern="1200" baseline="0" dirty="0"/>
            <a:t>Housing </a:t>
          </a:r>
          <a:endParaRPr lang="ru-RU" sz="4500" kern="1200" dirty="0"/>
        </a:p>
      </dsp:txBody>
      <dsp:txXfrm>
        <a:off x="7104369" y="848518"/>
        <a:ext cx="1956857" cy="978428"/>
      </dsp:txXfrm>
    </dsp:sp>
    <dsp:sp modelId="{FE266AEB-AC8C-1A4B-9016-E69E7581006E}">
      <dsp:nvSpPr>
        <dsp:cNvPr id="0" name=""/>
        <dsp:cNvSpPr/>
      </dsp:nvSpPr>
      <dsp:spPr>
        <a:xfrm>
          <a:off x="9472166" y="848518"/>
          <a:ext cx="1956857" cy="9784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b="0" i="0" kern="1200" baseline="0" dirty="0"/>
            <a:t>Cultural</a:t>
          </a:r>
          <a:endParaRPr lang="ru-RU" sz="4500" kern="1200" dirty="0"/>
        </a:p>
      </dsp:txBody>
      <dsp:txXfrm>
        <a:off x="9472166" y="848518"/>
        <a:ext cx="1956857" cy="978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7EB48-E964-4D44-B607-F3986345DF66}">
      <dsp:nvSpPr>
        <dsp:cNvPr id="0" name=""/>
        <dsp:cNvSpPr/>
      </dsp:nvSpPr>
      <dsp:spPr>
        <a:xfrm>
          <a:off x="8058" y="159680"/>
          <a:ext cx="2408709" cy="1445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0" i="0" kern="1200" baseline="0" dirty="0"/>
            <a:t>Church</a:t>
          </a:r>
          <a:endParaRPr lang="ru-RU" sz="3300" kern="1200" dirty="0"/>
        </a:p>
      </dsp:txBody>
      <dsp:txXfrm>
        <a:off x="50387" y="202009"/>
        <a:ext cx="2324051" cy="1360567"/>
      </dsp:txXfrm>
    </dsp:sp>
    <dsp:sp modelId="{33B3906B-1C07-A84C-9AA9-21A051391387}">
      <dsp:nvSpPr>
        <dsp:cNvPr id="0" name=""/>
        <dsp:cNvSpPr/>
      </dsp:nvSpPr>
      <dsp:spPr>
        <a:xfrm rot="21576841">
          <a:off x="2652325" y="572230"/>
          <a:ext cx="499403" cy="59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2652327" y="692207"/>
        <a:ext cx="349582" cy="358416"/>
      </dsp:txXfrm>
    </dsp:sp>
    <dsp:sp modelId="{FA13167A-DC20-554B-93FF-7F6C72FA8618}">
      <dsp:nvSpPr>
        <dsp:cNvPr id="0" name=""/>
        <dsp:cNvSpPr/>
      </dsp:nvSpPr>
      <dsp:spPr>
        <a:xfrm>
          <a:off x="3359017" y="137105"/>
          <a:ext cx="2408709" cy="1445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0" i="0" kern="1200" baseline="0" dirty="0"/>
            <a:t>Religious associations</a:t>
          </a:r>
          <a:endParaRPr lang="ru-RU" sz="3300" kern="1200" dirty="0"/>
        </a:p>
      </dsp:txBody>
      <dsp:txXfrm>
        <a:off x="3401346" y="179434"/>
        <a:ext cx="2324051" cy="1360567"/>
      </dsp:txXfrm>
    </dsp:sp>
    <dsp:sp modelId="{72ED9155-3516-A044-9F62-5D6740AAABEA}">
      <dsp:nvSpPr>
        <dsp:cNvPr id="0" name=""/>
        <dsp:cNvSpPr/>
      </dsp:nvSpPr>
      <dsp:spPr>
        <a:xfrm rot="22869">
          <a:off x="6013901" y="572424"/>
          <a:ext cx="521912" cy="597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6013903" y="691375"/>
        <a:ext cx="365338" cy="358416"/>
      </dsp:txXfrm>
    </dsp:sp>
    <dsp:sp modelId="{84CB1C40-796D-EA4B-A081-ADAC0B1A39FF}">
      <dsp:nvSpPr>
        <dsp:cNvPr id="0" name=""/>
        <dsp:cNvSpPr/>
      </dsp:nvSpPr>
      <dsp:spPr>
        <a:xfrm>
          <a:off x="6752446" y="159680"/>
          <a:ext cx="2408709" cy="14452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0" i="0" kern="1200" baseline="0"/>
            <a:t>Charity organisations</a:t>
          </a:r>
          <a:endParaRPr lang="ru-RU" sz="3300" kern="1200"/>
        </a:p>
      </dsp:txBody>
      <dsp:txXfrm>
        <a:off x="6794775" y="202009"/>
        <a:ext cx="2324051" cy="136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1EB86-5552-3343-9387-57BFA8DE1A0E}">
      <dsp:nvSpPr>
        <dsp:cNvPr id="0" name=""/>
        <dsp:cNvSpPr/>
      </dsp:nvSpPr>
      <dsp:spPr>
        <a:xfrm>
          <a:off x="4071041" y="0"/>
          <a:ext cx="4561549" cy="967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Theaters</a:t>
          </a:r>
          <a:endParaRPr lang="ru-RU" sz="2900" kern="1200" dirty="0"/>
        </a:p>
      </dsp:txBody>
      <dsp:txXfrm>
        <a:off x="4118275" y="47234"/>
        <a:ext cx="4467081" cy="873120"/>
      </dsp:txXfrm>
    </dsp:sp>
    <dsp:sp modelId="{9C92E93F-0DCB-1E4D-AEF9-8B70B9605DBA}">
      <dsp:nvSpPr>
        <dsp:cNvPr id="0" name=""/>
        <dsp:cNvSpPr/>
      </dsp:nvSpPr>
      <dsp:spPr>
        <a:xfrm>
          <a:off x="4054710" y="1017979"/>
          <a:ext cx="4561549" cy="967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0" i="0" kern="1200" baseline="0" dirty="0"/>
            <a:t>Literature evenings</a:t>
          </a:r>
          <a:endParaRPr lang="ru-RU" sz="2900" kern="1200" dirty="0"/>
        </a:p>
      </dsp:txBody>
      <dsp:txXfrm>
        <a:off x="4101944" y="1065213"/>
        <a:ext cx="4467081" cy="873120"/>
      </dsp:txXfrm>
    </dsp:sp>
    <dsp:sp modelId="{320C4CD9-3957-074A-A3DC-A882DAC4410D}">
      <dsp:nvSpPr>
        <dsp:cNvPr id="0" name=""/>
        <dsp:cNvSpPr/>
      </dsp:nvSpPr>
      <dsp:spPr>
        <a:xfrm>
          <a:off x="4054710" y="2033948"/>
          <a:ext cx="4561549" cy="967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0" i="0" kern="1200" baseline="0" dirty="0"/>
            <a:t>Charity concerts</a:t>
          </a:r>
          <a:endParaRPr lang="ru-RU" sz="2900" kern="1200" dirty="0"/>
        </a:p>
      </dsp:txBody>
      <dsp:txXfrm>
        <a:off x="4101944" y="2081182"/>
        <a:ext cx="4467081" cy="873120"/>
      </dsp:txXfrm>
    </dsp:sp>
    <dsp:sp modelId="{333B542E-42FF-6A41-9E6D-B76344195B0D}">
      <dsp:nvSpPr>
        <dsp:cNvPr id="0" name=""/>
        <dsp:cNvSpPr/>
      </dsp:nvSpPr>
      <dsp:spPr>
        <a:xfrm>
          <a:off x="4054710" y="3049916"/>
          <a:ext cx="4561549" cy="9675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0" i="0" kern="1200" baseline="0" dirty="0"/>
            <a:t>Lectures (on Polish literature, culture, history)</a:t>
          </a:r>
          <a:endParaRPr lang="ru-RU" sz="2900" kern="1200" dirty="0"/>
        </a:p>
      </dsp:txBody>
      <dsp:txXfrm>
        <a:off x="4101944" y="3097150"/>
        <a:ext cx="4467081" cy="8731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550567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2"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3"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2"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9"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1270000" y="3225800"/>
            <a:ext cx="10464800" cy="3302000"/>
          </a:xfrm>
          <a:prstGeom prst="rect">
            <a:avLst/>
          </a:prstGeom>
        </p:spPr>
        <p:txBody>
          <a:bodyPr/>
          <a:lstStyle/>
          <a:p>
            <a:r>
              <a:t>Текст заголовка</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7"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8"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9"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p>
            <a:r>
              <a:t>Текст заголовка</a:t>
            </a:r>
          </a:p>
        </p:txBody>
      </p:sp>
      <p:sp>
        <p:nvSpPr>
          <p:cNvPr id="56"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5" name="Текст заголовка"/>
          <p:cNvSpPr txBox="1">
            <a:spLocks noGrp="1"/>
          </p:cNvSpPr>
          <p:nvPr>
            <p:ph type="title"/>
          </p:nvPr>
        </p:nvSpPr>
        <p:spPr>
          <a:prstGeom prst="rect">
            <a:avLst/>
          </a:prstGeom>
        </p:spPr>
        <p:txBody>
          <a:bodyPr/>
          <a:lstStyle/>
          <a:p>
            <a:r>
              <a:t>Текст заголовка</a:t>
            </a:r>
          </a:p>
        </p:txBody>
      </p:sp>
      <p:sp>
        <p:nvSpPr>
          <p:cNvPr id="66"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7"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3"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4"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dirty="0"/>
          </a:p>
        </p:txBody>
      </p:sp>
      <p:sp>
        <p:nvSpPr>
          <p:cNvPr id="119" name="main title of the presentation"/>
          <p:cNvSpPr txBox="1"/>
          <p:nvPr/>
        </p:nvSpPr>
        <p:spPr>
          <a:xfrm>
            <a:off x="4656667" y="3445328"/>
            <a:ext cx="8014957" cy="23884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rPr lang="en" sz="4400" dirty="0">
                <a:solidFill>
                  <a:srgbClr val="233271"/>
                </a:solidFill>
                <a:latin typeface="Times New Roman" panose="02020603050405020304" pitchFamily="18" charset="0"/>
                <a:cs typeface="Times New Roman" panose="02020603050405020304" pitchFamily="18" charset="0"/>
              </a:rPr>
              <a:t>Activities of societies of aid to Polish refugees for the preservation of their national identity during the First world war</a:t>
            </a:r>
            <a:endParaRPr sz="4800" b="1" dirty="0">
              <a:latin typeface="Times New Roman" panose="02020603050405020304" pitchFamily="18" charset="0"/>
              <a:ea typeface="Arial Narrow" charset="0"/>
              <a:cs typeface="Times New Roman" panose="02020603050405020304" pitchFamily="18" charset="0"/>
            </a:endParaRPr>
          </a:p>
        </p:txBody>
      </p:sp>
      <p:sp>
        <p:nvSpPr>
          <p:cNvPr id="120" name="Presentation subtitle"/>
          <p:cNvSpPr txBox="1"/>
          <p:nvPr/>
        </p:nvSpPr>
        <p:spPr>
          <a:xfrm>
            <a:off x="7128584" y="7842593"/>
            <a:ext cx="5451231" cy="70930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pPr algn="r" eaLnBrk="1" hangingPunct="1"/>
            <a:r>
              <a:rPr lang="en-US" sz="2800" dirty="0">
                <a:solidFill>
                  <a:srgbClr val="000066"/>
                </a:solidFill>
                <a:latin typeface="Times New Roman" panose="02020603050405020304" pitchFamily="18" charset="0"/>
                <a:ea typeface="ＭＳ Ｐゴシック"/>
                <a:cs typeface="Times New Roman" panose="02020603050405020304" pitchFamily="18" charset="0"/>
              </a:rPr>
              <a:t>Vladimir Komarov</a:t>
            </a:r>
            <a:r>
              <a:rPr lang="ru-RU" sz="2800" dirty="0">
                <a:solidFill>
                  <a:srgbClr val="000066"/>
                </a:solidFill>
                <a:latin typeface="Times New Roman" panose="02020603050405020304" pitchFamily="18" charset="0"/>
                <a:ea typeface="ＭＳ Ｐゴシック"/>
                <a:cs typeface="Times New Roman" panose="02020603050405020304" pitchFamily="18" charset="0"/>
              </a:rPr>
              <a:t> </a:t>
            </a:r>
            <a:r>
              <a:rPr lang="ru-RU" sz="3600" dirty="0">
                <a:solidFill>
                  <a:srgbClr val="000066"/>
                </a:solidFill>
                <a:latin typeface="Times New Roman" panose="02020603050405020304" pitchFamily="18" charset="0"/>
                <a:ea typeface="ＭＳ Ｐゴシック"/>
                <a:cs typeface="Times New Roman" panose="02020603050405020304" pitchFamily="18" charset="0"/>
              </a:rPr>
              <a:t> </a:t>
            </a:r>
            <a:endParaRPr lang="ru-RU" sz="1800" dirty="0">
              <a:solidFill>
                <a:srgbClr val="000066"/>
              </a:solidFill>
              <a:latin typeface="Times New Roman" panose="02020603050405020304" pitchFamily="18" charset="0"/>
              <a:ea typeface="ＭＳ Ｐゴシック"/>
              <a:cs typeface="Times New Roman" panose="02020603050405020304" pitchFamily="18" charset="0"/>
            </a:endParaRPr>
          </a:p>
          <a:p>
            <a:pPr algn="r"/>
            <a:endParaRPr sz="2800" dirty="0">
              <a:solidFill>
                <a:schemeClr val="tx1"/>
              </a:solidFill>
              <a:latin typeface="Times New Roman" panose="02020603050405020304" pitchFamily="18" charset="0"/>
              <a:ea typeface="Arial Narrow" charset="0"/>
              <a:cs typeface="Times New Roman" panose="02020603050405020304" pitchFamily="18" charset="0"/>
            </a:endParaRPr>
          </a:p>
        </p:txBody>
      </p:sp>
      <p:sp>
        <p:nvSpPr>
          <p:cNvPr id="123" name="Moscow, 2017"/>
          <p:cNvSpPr txBox="1"/>
          <p:nvPr/>
        </p:nvSpPr>
        <p:spPr>
          <a:xfrm>
            <a:off x="5206999" y="8551896"/>
            <a:ext cx="6715325" cy="4257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pPr algn="ctr"/>
            <a:r>
              <a:rPr lang="en-US" dirty="0">
                <a:solidFill>
                  <a:srgbClr val="233271"/>
                </a:solidFill>
                <a:latin typeface="Times New Roman" panose="02020603050405020304" pitchFamily="18" charset="0"/>
                <a:ea typeface="Arial Narrow" charset="0"/>
                <a:cs typeface="Times New Roman" panose="02020603050405020304" pitchFamily="18" charset="0"/>
              </a:rPr>
              <a:t>Moscow</a:t>
            </a:r>
            <a:r>
              <a:rPr dirty="0">
                <a:solidFill>
                  <a:srgbClr val="233271"/>
                </a:solidFill>
                <a:latin typeface="Times New Roman" panose="02020603050405020304" pitchFamily="18" charset="0"/>
                <a:ea typeface="Arial Narrow" charset="0"/>
                <a:cs typeface="Times New Roman" panose="02020603050405020304" pitchFamily="18" charset="0"/>
              </a:rPr>
              <a:t>, 20</a:t>
            </a:r>
            <a:r>
              <a:rPr lang="ru-RU" dirty="0">
                <a:solidFill>
                  <a:srgbClr val="233271"/>
                </a:solidFill>
                <a:latin typeface="Times New Roman" panose="02020603050405020304" pitchFamily="18" charset="0"/>
                <a:ea typeface="Arial Narrow" charset="0"/>
                <a:cs typeface="Times New Roman" panose="02020603050405020304" pitchFamily="18" charset="0"/>
              </a:rPr>
              <a:t>20</a:t>
            </a:r>
            <a:endParaRPr dirty="0">
              <a:solidFill>
                <a:srgbClr val="233271"/>
              </a:solidFill>
              <a:latin typeface="Times New Roman" panose="02020603050405020304" pitchFamily="18" charset="0"/>
              <a:ea typeface="Arial Narrow" charset="0"/>
              <a:cs typeface="Times New Roman" panose="02020603050405020304" pitchFamily="18" charset="0"/>
            </a:endParaRPr>
          </a:p>
        </p:txBody>
      </p:sp>
      <p:pic>
        <p:nvPicPr>
          <p:cNvPr id="9" name="Изображение" descr="Изображение">
            <a:extLst>
              <a:ext uri="{FF2B5EF4-FFF2-40B4-BE49-F238E27FC236}">
                <a16:creationId xmlns:a16="http://schemas.microsoft.com/office/drawing/2014/main" id="{7BA1E564-5421-0C49-B3CB-AB796B346762}"/>
              </a:ext>
            </a:extLst>
          </p:cNvPr>
          <p:cNvPicPr>
            <a:picLocks noChangeAspect="1"/>
          </p:cNvPicPr>
          <p:nvPr/>
        </p:nvPicPr>
        <p:blipFill>
          <a:blip r:embed="rId2"/>
          <a:stretch>
            <a:fillRect/>
          </a:stretch>
        </p:blipFill>
        <p:spPr>
          <a:xfrm>
            <a:off x="971239" y="874681"/>
            <a:ext cx="2166348" cy="279280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B0CF60-19CE-7540-BF2D-041A00AF13F0}"/>
              </a:ext>
            </a:extLst>
          </p:cNvPr>
          <p:cNvSpPr txBox="1">
            <a:spLocks/>
          </p:cNvSpPr>
          <p:nvPr/>
        </p:nvSpPr>
        <p:spPr>
          <a:xfrm>
            <a:off x="1062228" y="2517529"/>
            <a:ext cx="10880344"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 sz="4000" dirty="0">
                <a:solidFill>
                  <a:srgbClr val="233271"/>
                </a:solidFill>
                <a:latin typeface="Times New Roman" panose="02020603050405020304" pitchFamily="18" charset="0"/>
                <a:cs typeface="Times New Roman" panose="02020603050405020304" pitchFamily="18" charset="0"/>
              </a:rPr>
              <a:t>The presence of Poles from all regions in Russia during the First World War made it possible to simulate a meeting in independent Poland, where the divided for a long time</a:t>
            </a:r>
            <a:r>
              <a:rPr lang="en-US" sz="4000" dirty="0">
                <a:solidFill>
                  <a:srgbClr val="233271"/>
                </a:solidFill>
                <a:latin typeface="Times New Roman" panose="02020603050405020304" pitchFamily="18" charset="0"/>
                <a:cs typeface="Times New Roman" panose="02020603050405020304" pitchFamily="18" charset="0"/>
              </a:rPr>
              <a:t> </a:t>
            </a:r>
            <a:r>
              <a:rPr lang="en" sz="4000" dirty="0">
                <a:solidFill>
                  <a:srgbClr val="233271"/>
                </a:solidFill>
                <a:latin typeface="Times New Roman" panose="02020603050405020304" pitchFamily="18" charset="0"/>
                <a:cs typeface="Times New Roman" panose="02020603050405020304" pitchFamily="18" charset="0"/>
              </a:rPr>
              <a:t>Polish nation was to be consolidated once again</a:t>
            </a:r>
            <a:endParaRPr lang="ru-RU" sz="2800" dirty="0">
              <a:solidFill>
                <a:srgbClr val="233271"/>
              </a:solidFill>
              <a:latin typeface="Times New Roman" panose="02020603050405020304" pitchFamily="18" charset="0"/>
              <a:cs typeface="Times New Roman" panose="02020603050405020304" pitchFamily="18" charset="0"/>
            </a:endParaRPr>
          </a:p>
          <a:p>
            <a:pPr algn="just"/>
            <a:endParaRPr lang="ru-RU" sz="2800" dirty="0">
              <a:solidFill>
                <a:srgbClr val="233271"/>
              </a:solidFill>
              <a:latin typeface="Times New Roman" panose="02020603050405020304" pitchFamily="18" charset="0"/>
              <a:cs typeface="Times New Roman" panose="02020603050405020304" pitchFamily="18" charset="0"/>
            </a:endParaRPr>
          </a:p>
          <a:p>
            <a:pPr algn="just"/>
            <a:endParaRPr lang="ru-RU" sz="2800" dirty="0">
              <a:solidFill>
                <a:srgbClr val="233271"/>
              </a:solidFill>
              <a:latin typeface="Times New Roman" panose="02020603050405020304" pitchFamily="18" charset="0"/>
              <a:cs typeface="Times New Roman" panose="02020603050405020304" pitchFamily="18" charset="0"/>
            </a:endParaRPr>
          </a:p>
          <a:p>
            <a:pPr algn="just"/>
            <a:endParaRPr lang="ru-RU" sz="2800" dirty="0">
              <a:solidFill>
                <a:srgbClr val="233271"/>
              </a:solidFill>
              <a:latin typeface="Times New Roman" panose="02020603050405020304" pitchFamily="18" charset="0"/>
              <a:cs typeface="Times New Roman" panose="02020603050405020304" pitchFamily="18" charset="0"/>
            </a:endParaRPr>
          </a:p>
          <a:p>
            <a:pPr algn="r"/>
            <a:r>
              <a:rPr lang="ru-RU" sz="2800" dirty="0">
                <a:solidFill>
                  <a:srgbClr val="233271"/>
                </a:solidFill>
                <a:latin typeface="Times New Roman" panose="02020603050405020304" pitchFamily="18" charset="0"/>
                <a:cs typeface="Times New Roman" panose="02020603050405020304" pitchFamily="18" charset="0"/>
              </a:rPr>
              <a:t>Горизонтов Л.Е. </a:t>
            </a:r>
            <a:r>
              <a:rPr lang="ru-RU" sz="2800" b="1" i="1" dirty="0">
                <a:solidFill>
                  <a:srgbClr val="233271"/>
                </a:solidFill>
                <a:latin typeface="Times New Roman" panose="02020603050405020304" pitchFamily="18" charset="0"/>
                <a:cs typeface="Times New Roman" panose="02020603050405020304" pitchFamily="18" charset="0"/>
              </a:rPr>
              <a:t>Метаморфозы идентичности поляков в России в период Первой мировой и гражданской войн</a:t>
            </a:r>
            <a:endParaRPr lang="ru-RU" sz="2400" b="1" dirty="0">
              <a:solidFill>
                <a:srgbClr val="233271"/>
              </a:solidFill>
              <a:latin typeface="Times New Roman" panose="02020603050405020304" pitchFamily="18" charset="0"/>
              <a:cs typeface="Times New Roman" panose="02020603050405020304" pitchFamily="18" charset="0"/>
            </a:endParaRPr>
          </a:p>
        </p:txBody>
      </p:sp>
      <p:sp>
        <p:nvSpPr>
          <p:cNvPr id="8" name="Линия">
            <a:extLst>
              <a:ext uri="{FF2B5EF4-FFF2-40B4-BE49-F238E27FC236}">
                <a16:creationId xmlns:a16="http://schemas.microsoft.com/office/drawing/2014/main" id="{F2DA57FE-526C-5145-9310-3346DA726607}"/>
              </a:ext>
            </a:extLst>
          </p:cNvPr>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9" name="Изображение" descr="Изображение">
            <a:extLst>
              <a:ext uri="{FF2B5EF4-FFF2-40B4-BE49-F238E27FC236}">
                <a16:creationId xmlns:a16="http://schemas.microsoft.com/office/drawing/2014/main" id="{98B414C5-EAA2-9743-A4E8-9D94B5CEA305}"/>
              </a:ext>
            </a:extLst>
          </p:cNvPr>
          <p:cNvPicPr>
            <a:picLocks noChangeAspect="1"/>
          </p:cNvPicPr>
          <p:nvPr/>
        </p:nvPicPr>
        <p:blipFill>
          <a:blip r:embed="rId2"/>
          <a:stretch>
            <a:fillRect/>
          </a:stretch>
        </p:blipFill>
        <p:spPr>
          <a:xfrm>
            <a:off x="787400" y="558289"/>
            <a:ext cx="731901" cy="731901"/>
          </a:xfrm>
          <a:prstGeom prst="rect">
            <a:avLst/>
          </a:prstGeom>
          <a:ln w="12700">
            <a:miter lim="400000"/>
          </a:ln>
        </p:spPr>
      </p:pic>
    </p:spTree>
    <p:extLst>
      <p:ext uri="{BB962C8B-B14F-4D97-AF65-F5344CB8AC3E}">
        <p14:creationId xmlns:p14="http://schemas.microsoft.com/office/powerpoint/2010/main" val="25959742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descr="Изображение">
            <a:extLst>
              <a:ext uri="{FF2B5EF4-FFF2-40B4-BE49-F238E27FC236}">
                <a16:creationId xmlns:a16="http://schemas.microsoft.com/office/drawing/2014/main" id="{0DB2738B-4905-1E48-A11D-3AF1C211D388}"/>
              </a:ext>
            </a:extLst>
          </p:cNvPr>
          <p:cNvPicPr>
            <a:picLocks noChangeAspect="1"/>
          </p:cNvPicPr>
          <p:nvPr/>
        </p:nvPicPr>
        <p:blipFill>
          <a:blip r:embed="rId2"/>
          <a:stretch>
            <a:fillRect/>
          </a:stretch>
        </p:blipFill>
        <p:spPr>
          <a:xfrm>
            <a:off x="5376351" y="3425125"/>
            <a:ext cx="2252097" cy="290334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main title of the presentation…"/>
          <p:cNvSpPr txBox="1"/>
          <p:nvPr/>
        </p:nvSpPr>
        <p:spPr>
          <a:xfrm>
            <a:off x="787398" y="1939292"/>
            <a:ext cx="11430002" cy="10186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endParaRPr sz="4800" dirty="0">
              <a:solidFill>
                <a:schemeClr val="tx1"/>
              </a:solidFill>
              <a:latin typeface="Times New Roman" panose="02020603050405020304" pitchFamily="18" charset="0"/>
              <a:ea typeface="Arial Narrow" charset="0"/>
              <a:cs typeface="Times New Roman" panose="02020603050405020304" pitchFamily="18" charset="0"/>
            </a:endParaRPr>
          </a:p>
        </p:txBody>
      </p:sp>
      <p:sp>
        <p:nvSpPr>
          <p:cNvPr id="12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461986"/>
            <a:ext cx="11430001" cy="34436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endParaRPr>
              <a:latin typeface="Arial Narrow" charset="0"/>
              <a:ea typeface="Arial Narrow" charset="0"/>
              <a:cs typeface="Arial Narrow" charset="0"/>
            </a:endParaRPr>
          </a:p>
        </p:txBody>
      </p:sp>
      <p:sp>
        <p:nvSpPr>
          <p:cNvPr id="128" name="Thematic title of the main text"/>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a:latin typeface="Arial Narrow" charset="0"/>
              <a:ea typeface="Arial Narrow" charset="0"/>
              <a:cs typeface="Arial Narrow" charset="0"/>
            </a:endParaRPr>
          </a:p>
        </p:txBody>
      </p:sp>
      <p:pic>
        <p:nvPicPr>
          <p:cNvPr id="9" name="Рисунок 8" descr="Изображение выглядит как текст, фотография, книга, старый&#10;&#10;Автоматически созданное описание">
            <a:extLst>
              <a:ext uri="{FF2B5EF4-FFF2-40B4-BE49-F238E27FC236}">
                <a16:creationId xmlns:a16="http://schemas.microsoft.com/office/drawing/2014/main" id="{00967799-93C4-A449-8708-3AEE023E8BDC}"/>
              </a:ext>
            </a:extLst>
          </p:cNvPr>
          <p:cNvPicPr>
            <a:picLocks noChangeAspect="1"/>
          </p:cNvPicPr>
          <p:nvPr/>
        </p:nvPicPr>
        <p:blipFill>
          <a:blip r:embed="rId2"/>
          <a:stretch>
            <a:fillRect/>
          </a:stretch>
        </p:blipFill>
        <p:spPr>
          <a:xfrm>
            <a:off x="2455410" y="-1043730"/>
            <a:ext cx="8517390" cy="1184106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иния">
            <a:extLst>
              <a:ext uri="{FF2B5EF4-FFF2-40B4-BE49-F238E27FC236}">
                <a16:creationId xmlns:a16="http://schemas.microsoft.com/office/drawing/2014/main" id="{5A9E652F-B13B-AD46-993D-0BFCB447611B}"/>
              </a:ext>
            </a:extLst>
          </p:cNvPr>
          <p:cNvSpPr/>
          <p:nvPr/>
        </p:nvSpPr>
        <p:spPr>
          <a:xfrm>
            <a:off x="787400" y="1721104"/>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5" name="TextBox 4">
            <a:extLst>
              <a:ext uri="{FF2B5EF4-FFF2-40B4-BE49-F238E27FC236}">
                <a16:creationId xmlns:a16="http://schemas.microsoft.com/office/drawing/2014/main" id="{138290E5-83A7-9242-B773-438A0CBDD528}"/>
              </a:ext>
            </a:extLst>
          </p:cNvPr>
          <p:cNvSpPr txBox="1"/>
          <p:nvPr/>
        </p:nvSpPr>
        <p:spPr>
          <a:xfrm>
            <a:off x="2040441" y="1721104"/>
            <a:ext cx="892391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 sz="4000" dirty="0">
                <a:solidFill>
                  <a:srgbClr val="233271"/>
                </a:solidFill>
                <a:latin typeface="Times New Roman" panose="02020603050405020304" pitchFamily="18" charset="0"/>
                <a:cs typeface="Times New Roman" panose="02020603050405020304" pitchFamily="18" charset="0"/>
              </a:rPr>
              <a:t>The Eastern Front in May-September 1915</a:t>
            </a:r>
            <a:endParaRPr kumimoji="0" lang="ru-RU" sz="5400" i="0" u="none" strike="noStrike" cap="none" spc="0" normalizeH="0" baseline="0" dirty="0">
              <a:ln>
                <a:noFill/>
              </a:ln>
              <a:solidFill>
                <a:srgbClr val="233271"/>
              </a:solidFill>
              <a:effectLst/>
              <a:uFillTx/>
              <a:latin typeface="Times New Roman" panose="02020603050405020304" pitchFamily="18" charset="0"/>
              <a:cs typeface="Times New Roman" panose="02020603050405020304" pitchFamily="18" charset="0"/>
              <a:sym typeface="Helvetica Light"/>
            </a:endParaRPr>
          </a:p>
        </p:txBody>
      </p:sp>
      <p:pic>
        <p:nvPicPr>
          <p:cNvPr id="6" name="Рисунок 5">
            <a:extLst>
              <a:ext uri="{FF2B5EF4-FFF2-40B4-BE49-F238E27FC236}">
                <a16:creationId xmlns:a16="http://schemas.microsoft.com/office/drawing/2014/main" id="{14B40524-E20F-AF42-BDAD-100EA372F484}"/>
              </a:ext>
            </a:extLst>
          </p:cNvPr>
          <p:cNvPicPr/>
          <p:nvPr/>
        </p:nvPicPr>
        <p:blipFill>
          <a:blip r:embed="rId2">
            <a:extLst>
              <a:ext uri="{28A0092B-C50C-407E-A947-70E740481C1C}">
                <a14:useLocalDpi xmlns:a14="http://schemas.microsoft.com/office/drawing/2010/main" val="0"/>
              </a:ext>
            </a:extLst>
          </a:blip>
          <a:stretch>
            <a:fillRect/>
          </a:stretch>
        </p:blipFill>
        <p:spPr>
          <a:xfrm>
            <a:off x="2519606" y="2439249"/>
            <a:ext cx="8444753" cy="7188845"/>
          </a:xfrm>
          <a:prstGeom prst="rect">
            <a:avLst/>
          </a:prstGeom>
        </p:spPr>
      </p:pic>
      <p:pic>
        <p:nvPicPr>
          <p:cNvPr id="7" name="Изображение" descr="Изображение">
            <a:extLst>
              <a:ext uri="{FF2B5EF4-FFF2-40B4-BE49-F238E27FC236}">
                <a16:creationId xmlns:a16="http://schemas.microsoft.com/office/drawing/2014/main" id="{F1C80D0F-AF77-694B-81BC-4EC06D2D03FE}"/>
              </a:ext>
            </a:extLst>
          </p:cNvPr>
          <p:cNvPicPr>
            <a:picLocks noChangeAspect="1"/>
          </p:cNvPicPr>
          <p:nvPr/>
        </p:nvPicPr>
        <p:blipFill>
          <a:blip r:embed="rId3"/>
          <a:stretch>
            <a:fillRect/>
          </a:stretch>
        </p:blipFill>
        <p:spPr>
          <a:xfrm>
            <a:off x="639699" y="405465"/>
            <a:ext cx="731901" cy="731901"/>
          </a:xfrm>
          <a:prstGeom prst="rect">
            <a:avLst/>
          </a:prstGeom>
          <a:ln w="12700">
            <a:miter lim="400000"/>
          </a:ln>
        </p:spPr>
      </p:pic>
    </p:spTree>
    <p:extLst>
      <p:ext uri="{BB962C8B-B14F-4D97-AF65-F5344CB8AC3E}">
        <p14:creationId xmlns:p14="http://schemas.microsoft.com/office/powerpoint/2010/main" val="18029048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Линия"/>
          <p:cNvSpPr/>
          <p:nvPr/>
        </p:nvSpPr>
        <p:spPr>
          <a:xfrm>
            <a:off x="805562" y="1681480"/>
            <a:ext cx="11430001" cy="0"/>
          </a:xfrm>
          <a:prstGeom prst="line">
            <a:avLst/>
          </a:prstGeom>
          <a:ln w="12700">
            <a:solidFill>
              <a:srgbClr val="253957"/>
            </a:solidFill>
            <a:miter lim="400000"/>
          </a:ln>
        </p:spPr>
        <p:txBody>
          <a:bodyPr lIns="50800" tIns="50800" rIns="50800" bIns="50800" anchor="ctr"/>
          <a:lstStyle/>
          <a:p>
            <a:pPr>
              <a:defRPr sz="2400"/>
            </a:pPr>
            <a:endParaRPr/>
          </a:p>
        </p:txBody>
      </p:sp>
      <p:graphicFrame>
        <p:nvGraphicFramePr>
          <p:cNvPr id="2" name="Схема 1">
            <a:extLst>
              <a:ext uri="{FF2B5EF4-FFF2-40B4-BE49-F238E27FC236}">
                <a16:creationId xmlns:a16="http://schemas.microsoft.com/office/drawing/2014/main" id="{3DE13A91-8631-A34F-88CE-E9FC9629BD84}"/>
              </a:ext>
            </a:extLst>
          </p:cNvPr>
          <p:cNvGraphicFramePr/>
          <p:nvPr>
            <p:extLst>
              <p:ext uri="{D42A27DB-BD31-4B8C-83A1-F6EECF244321}">
                <p14:modId xmlns:p14="http://schemas.microsoft.com/office/powerpoint/2010/main" val="3357365941"/>
              </p:ext>
            </p:extLst>
          </p:nvPr>
        </p:nvGraphicFramePr>
        <p:xfrm>
          <a:off x="805562" y="3274004"/>
          <a:ext cx="11430001" cy="299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ain title of the presentation…"/>
          <p:cNvSpPr txBox="1"/>
          <p:nvPr/>
        </p:nvSpPr>
        <p:spPr>
          <a:xfrm>
            <a:off x="805562" y="2041392"/>
            <a:ext cx="11430002" cy="12326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a:pPr>
            <a:r>
              <a:rPr lang="en" sz="4800" b="1" dirty="0">
                <a:solidFill>
                  <a:srgbClr val="233271"/>
                </a:solidFill>
                <a:latin typeface="Times New Roman" panose="02020603050405020304" pitchFamily="18" charset="0"/>
                <a:cs typeface="Times New Roman" panose="02020603050405020304" pitchFamily="18" charset="0"/>
              </a:rPr>
              <a:t>Funding of societies:</a:t>
            </a:r>
            <a:endParaRPr lang="en-US" sz="8000" dirty="0">
              <a:solidFill>
                <a:srgbClr val="233271"/>
              </a:solidFill>
            </a:endParaRPr>
          </a:p>
        </p:txBody>
      </p:sp>
      <p:pic>
        <p:nvPicPr>
          <p:cNvPr id="7" name="Изображение" descr="Изображение">
            <a:extLst>
              <a:ext uri="{FF2B5EF4-FFF2-40B4-BE49-F238E27FC236}">
                <a16:creationId xmlns:a16="http://schemas.microsoft.com/office/drawing/2014/main" id="{DA9097A2-69D0-9042-B18E-5DA1B6074BA8}"/>
              </a:ext>
            </a:extLst>
          </p:cNvPr>
          <p:cNvPicPr>
            <a:picLocks noChangeAspect="1"/>
          </p:cNvPicPr>
          <p:nvPr/>
        </p:nvPicPr>
        <p:blipFill>
          <a:blip r:embed="rId7"/>
          <a:stretch>
            <a:fillRect/>
          </a:stretch>
        </p:blipFill>
        <p:spPr>
          <a:xfrm>
            <a:off x="672357" y="589668"/>
            <a:ext cx="731901" cy="7319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graphicFrame>
        <p:nvGraphicFramePr>
          <p:cNvPr id="5" name="Схема 4">
            <a:extLst>
              <a:ext uri="{FF2B5EF4-FFF2-40B4-BE49-F238E27FC236}">
                <a16:creationId xmlns:a16="http://schemas.microsoft.com/office/drawing/2014/main" id="{33FC10C5-2B39-DA40-8DDD-65EC6403027C}"/>
              </a:ext>
            </a:extLst>
          </p:cNvPr>
          <p:cNvGraphicFramePr/>
          <p:nvPr>
            <p:extLst>
              <p:ext uri="{D42A27DB-BD31-4B8C-83A1-F6EECF244321}">
                <p14:modId xmlns:p14="http://schemas.microsoft.com/office/powerpoint/2010/main" val="1928133060"/>
              </p:ext>
            </p:extLst>
          </p:nvPr>
        </p:nvGraphicFramePr>
        <p:xfrm>
          <a:off x="634999" y="3030855"/>
          <a:ext cx="11430001" cy="2675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in title of the presentation…"/>
          <p:cNvSpPr txBox="1"/>
          <p:nvPr/>
        </p:nvSpPr>
        <p:spPr>
          <a:xfrm>
            <a:off x="1366900" y="1574800"/>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r>
              <a:rPr lang="en" sz="4800" b="1" dirty="0">
                <a:solidFill>
                  <a:srgbClr val="233271"/>
                </a:solidFill>
                <a:latin typeface="Times New Roman" panose="02020603050405020304" pitchFamily="18" charset="0"/>
                <a:cs typeface="Times New Roman" panose="02020603050405020304" pitchFamily="18" charset="0"/>
              </a:rPr>
              <a:t>The main types of </a:t>
            </a:r>
            <a:r>
              <a:rPr lang="ru-RU" sz="4800" b="1" dirty="0" err="1">
                <a:solidFill>
                  <a:srgbClr val="233271"/>
                </a:solidFill>
                <a:latin typeface="Times New Roman" panose="02020603050405020304" pitchFamily="18" charset="0"/>
                <a:cs typeface="Times New Roman" panose="02020603050405020304" pitchFamily="18" charset="0"/>
              </a:rPr>
              <a:t>aid</a:t>
            </a:r>
            <a:r>
              <a:rPr lang="en" sz="4800" b="1" dirty="0">
                <a:solidFill>
                  <a:srgbClr val="233271"/>
                </a:solidFill>
                <a:latin typeface="Times New Roman" panose="02020603050405020304" pitchFamily="18" charset="0"/>
                <a:cs typeface="Times New Roman" panose="02020603050405020304" pitchFamily="18" charset="0"/>
              </a:rPr>
              <a:t> to refugees:</a:t>
            </a:r>
            <a:endParaRPr lang="ru-RU" sz="6000" dirty="0">
              <a:solidFill>
                <a:srgbClr val="233271"/>
              </a:solidFill>
              <a:latin typeface="Times New Roman" panose="02020603050405020304" pitchFamily="18" charset="0"/>
              <a:cs typeface="Times New Roman" panose="02020603050405020304" pitchFamily="18" charset="0"/>
            </a:endParaRPr>
          </a:p>
        </p:txBody>
      </p:sp>
      <p:sp>
        <p:nvSpPr>
          <p:cNvPr id="9" name="Thematic title of the main text"/>
          <p:cNvSpPr txBox="1"/>
          <p:nvPr/>
        </p:nvSpPr>
        <p:spPr>
          <a:xfrm>
            <a:off x="634999" y="4091002"/>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a:latin typeface="Arial Narrow" charset="0"/>
              <a:ea typeface="Arial Narrow" charset="0"/>
              <a:cs typeface="Arial Narrow" charset="0"/>
            </a:endParaRPr>
          </a:p>
        </p:txBody>
      </p:sp>
      <p:pic>
        <p:nvPicPr>
          <p:cNvPr id="10" name="Изображение" descr="Изображение">
            <a:extLst>
              <a:ext uri="{FF2B5EF4-FFF2-40B4-BE49-F238E27FC236}">
                <a16:creationId xmlns:a16="http://schemas.microsoft.com/office/drawing/2014/main" id="{C7DC13CF-A8CB-C74C-8E81-328D97FF85D7}"/>
              </a:ext>
            </a:extLst>
          </p:cNvPr>
          <p:cNvPicPr>
            <a:picLocks noChangeAspect="1"/>
          </p:cNvPicPr>
          <p:nvPr/>
        </p:nvPicPr>
        <p:blipFill>
          <a:blip r:embed="rId7"/>
          <a:stretch>
            <a:fillRect/>
          </a:stretch>
        </p:blipFill>
        <p:spPr>
          <a:xfrm>
            <a:off x="634999" y="412814"/>
            <a:ext cx="731901" cy="7319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иния">
            <a:extLst>
              <a:ext uri="{FF2B5EF4-FFF2-40B4-BE49-F238E27FC236}">
                <a16:creationId xmlns:a16="http://schemas.microsoft.com/office/drawing/2014/main" id="{3D939FA9-8B2C-CE43-8721-1B09969FDABD}"/>
              </a:ext>
            </a:extLst>
          </p:cNvPr>
          <p:cNvSpPr/>
          <p:nvPr/>
        </p:nvSpPr>
        <p:spPr>
          <a:xfrm>
            <a:off x="598214" y="1669393"/>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5" name="TextBox 4">
            <a:extLst>
              <a:ext uri="{FF2B5EF4-FFF2-40B4-BE49-F238E27FC236}">
                <a16:creationId xmlns:a16="http://schemas.microsoft.com/office/drawing/2014/main" id="{43B1B461-CD3E-A94A-8CAC-30927442ABF6}"/>
              </a:ext>
            </a:extLst>
          </p:cNvPr>
          <p:cNvSpPr txBox="1"/>
          <p:nvPr/>
        </p:nvSpPr>
        <p:spPr>
          <a:xfrm>
            <a:off x="2065474" y="1605812"/>
            <a:ext cx="906017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 sz="4800" b="1" dirty="0">
                <a:solidFill>
                  <a:srgbClr val="21386F"/>
                </a:solidFill>
                <a:latin typeface="Times New Roman" panose="02020603050405020304" pitchFamily="18" charset="0"/>
                <a:cs typeface="Times New Roman" panose="02020603050405020304" pitchFamily="18" charset="0"/>
              </a:rPr>
              <a:t>The "origins" of societies</a:t>
            </a:r>
            <a:r>
              <a:rPr lang="ru-RU" sz="4800" b="1" dirty="0">
                <a:solidFill>
                  <a:srgbClr val="21386F"/>
                </a:solidFill>
                <a:latin typeface="Times New Roman" panose="02020603050405020304" pitchFamily="18" charset="0"/>
                <a:cs typeface="Times New Roman" panose="02020603050405020304" pitchFamily="18" charset="0"/>
              </a:rPr>
              <a:t> </a:t>
            </a:r>
            <a:r>
              <a:rPr lang="en-US" sz="4800" b="1" dirty="0">
                <a:solidFill>
                  <a:srgbClr val="21386F"/>
                </a:solidFill>
                <a:latin typeface="Times New Roman" panose="02020603050405020304" pitchFamily="18" charset="0"/>
                <a:cs typeface="Times New Roman" panose="02020603050405020304" pitchFamily="18" charset="0"/>
              </a:rPr>
              <a:t>of aid </a:t>
            </a:r>
            <a:r>
              <a:rPr lang="ru-RU" sz="4800" b="1" dirty="0" err="1">
                <a:solidFill>
                  <a:srgbClr val="21386F"/>
                </a:solidFill>
                <a:latin typeface="Times New Roman" panose="02020603050405020304" pitchFamily="18" charset="0"/>
                <a:cs typeface="Times New Roman" panose="02020603050405020304" pitchFamily="18" charset="0"/>
              </a:rPr>
              <a:t>to</a:t>
            </a:r>
            <a:endParaRPr lang="en" sz="4800" b="1" dirty="0">
              <a:solidFill>
                <a:srgbClr val="21386F"/>
              </a:solidFill>
              <a:latin typeface="Times New Roman" panose="02020603050405020304" pitchFamily="18" charset="0"/>
              <a:cs typeface="Times New Roman" panose="02020603050405020304" pitchFamily="18" charset="0"/>
            </a:endParaRPr>
          </a:p>
          <a:p>
            <a:r>
              <a:rPr lang="en" sz="4800" b="1" dirty="0">
                <a:solidFill>
                  <a:srgbClr val="21386F"/>
                </a:solidFill>
                <a:latin typeface="Times New Roman" panose="02020603050405020304" pitchFamily="18" charset="0"/>
                <a:cs typeface="Times New Roman" panose="02020603050405020304" pitchFamily="18" charset="0"/>
              </a:rPr>
              <a:t>Polish refugees</a:t>
            </a:r>
            <a:endParaRPr kumimoji="0" lang="ru-RU" sz="4800" b="0" i="0" u="none" strike="noStrike" cap="none" spc="0" normalizeH="0" baseline="0" dirty="0">
              <a:ln>
                <a:noFill/>
              </a:ln>
              <a:solidFill>
                <a:srgbClr val="21386F"/>
              </a:solidFill>
              <a:effectLst/>
              <a:uFillTx/>
              <a:sym typeface="Helvetica Light"/>
            </a:endParaRPr>
          </a:p>
        </p:txBody>
      </p:sp>
      <p:graphicFrame>
        <p:nvGraphicFramePr>
          <p:cNvPr id="7" name="Схема 6">
            <a:extLst>
              <a:ext uri="{FF2B5EF4-FFF2-40B4-BE49-F238E27FC236}">
                <a16:creationId xmlns:a16="http://schemas.microsoft.com/office/drawing/2014/main" id="{A370D28A-7770-554E-B19A-734D2D155C30}"/>
              </a:ext>
            </a:extLst>
          </p:cNvPr>
          <p:cNvGraphicFramePr/>
          <p:nvPr>
            <p:extLst>
              <p:ext uri="{D42A27DB-BD31-4B8C-83A1-F6EECF244321}">
                <p14:modId xmlns:p14="http://schemas.microsoft.com/office/powerpoint/2010/main" val="1884596907"/>
              </p:ext>
            </p:extLst>
          </p:nvPr>
        </p:nvGraphicFramePr>
        <p:xfrm>
          <a:off x="2010950" y="3430707"/>
          <a:ext cx="9169215" cy="176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C322A8-B472-7A42-BB8D-A06B9F2D0D01}"/>
              </a:ext>
            </a:extLst>
          </p:cNvPr>
          <p:cNvSpPr txBox="1"/>
          <p:nvPr/>
        </p:nvSpPr>
        <p:spPr>
          <a:xfrm>
            <a:off x="342900" y="5829338"/>
            <a:ext cx="12050486"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 dirty="0">
                <a:solidFill>
                  <a:srgbClr val="21386F"/>
                </a:solidFill>
              </a:rPr>
              <a:t>“What a happiness it was: Jesus, hidden in the holy mysteries, the altar of the Mother of God, the priest, several chaplains from Polish emigrants - everything is the same as at home, in Warsaw”.</a:t>
            </a:r>
            <a:endParaRPr kumimoji="0" lang="ru-RU" sz="3600" b="0" i="0" u="none" strike="noStrike" cap="none" spc="0" normalizeH="0" baseline="0" dirty="0">
              <a:ln>
                <a:noFill/>
              </a:ln>
              <a:solidFill>
                <a:srgbClr val="21386F"/>
              </a:solidFill>
              <a:effectLst/>
              <a:uFillTx/>
              <a:latin typeface="+mj-lt"/>
              <a:ea typeface="+mj-ea"/>
              <a:cs typeface="+mj-cs"/>
              <a:sym typeface="Helvetica Light"/>
            </a:endParaRPr>
          </a:p>
        </p:txBody>
      </p:sp>
      <p:pic>
        <p:nvPicPr>
          <p:cNvPr id="9" name="Изображение" descr="Изображение">
            <a:extLst>
              <a:ext uri="{FF2B5EF4-FFF2-40B4-BE49-F238E27FC236}">
                <a16:creationId xmlns:a16="http://schemas.microsoft.com/office/drawing/2014/main" id="{712CD384-B3E4-B54A-8758-F8B0E3C9EE67}"/>
              </a:ext>
            </a:extLst>
          </p:cNvPr>
          <p:cNvPicPr>
            <a:picLocks noChangeAspect="1"/>
          </p:cNvPicPr>
          <p:nvPr/>
        </p:nvPicPr>
        <p:blipFill>
          <a:blip r:embed="rId7"/>
          <a:stretch>
            <a:fillRect/>
          </a:stretch>
        </p:blipFill>
        <p:spPr>
          <a:xfrm>
            <a:off x="598214" y="395608"/>
            <a:ext cx="731901" cy="731901"/>
          </a:xfrm>
          <a:prstGeom prst="rect">
            <a:avLst/>
          </a:prstGeom>
          <a:ln w="12700">
            <a:miter lim="400000"/>
          </a:ln>
        </p:spPr>
      </p:pic>
    </p:spTree>
    <p:extLst>
      <p:ext uri="{BB962C8B-B14F-4D97-AF65-F5344CB8AC3E}">
        <p14:creationId xmlns:p14="http://schemas.microsoft.com/office/powerpoint/2010/main" val="15653749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иния">
            <a:extLst>
              <a:ext uri="{FF2B5EF4-FFF2-40B4-BE49-F238E27FC236}">
                <a16:creationId xmlns:a16="http://schemas.microsoft.com/office/drawing/2014/main" id="{3D939FA9-8B2C-CE43-8721-1B09969FDABD}"/>
              </a:ext>
            </a:extLst>
          </p:cNvPr>
          <p:cNvSpPr/>
          <p:nvPr/>
        </p:nvSpPr>
        <p:spPr>
          <a:xfrm>
            <a:off x="598214" y="1669393"/>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2" name="TextBox 1">
            <a:extLst>
              <a:ext uri="{FF2B5EF4-FFF2-40B4-BE49-F238E27FC236}">
                <a16:creationId xmlns:a16="http://schemas.microsoft.com/office/drawing/2014/main" id="{B838F1DA-C8ED-A14D-A132-4E79FFFC4530}"/>
              </a:ext>
            </a:extLst>
          </p:cNvPr>
          <p:cNvSpPr txBox="1"/>
          <p:nvPr/>
        </p:nvSpPr>
        <p:spPr>
          <a:xfrm>
            <a:off x="2415833" y="2077997"/>
            <a:ext cx="846065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 sz="4800" dirty="0">
                <a:solidFill>
                  <a:srgbClr val="21386F"/>
                </a:solidFill>
                <a:latin typeface="Times New Roman" panose="02020603050405020304" pitchFamily="18" charset="0"/>
                <a:cs typeface="Times New Roman" panose="02020603050405020304" pitchFamily="18" charset="0"/>
              </a:rPr>
              <a:t>Societies of aid to Polish refugees</a:t>
            </a:r>
            <a:endParaRPr kumimoji="0" lang="ru-RU" sz="4800" b="0" i="0" u="none" strike="noStrike" cap="none" spc="0" normalizeH="0" baseline="0" dirty="0">
              <a:ln>
                <a:noFill/>
              </a:ln>
              <a:solidFill>
                <a:srgbClr val="21386F"/>
              </a:solidFill>
              <a:effectLst/>
              <a:uFillTx/>
              <a:latin typeface="Times New Roman" panose="02020603050405020304" pitchFamily="18" charset="0"/>
              <a:cs typeface="Times New Roman" panose="02020603050405020304" pitchFamily="18" charset="0"/>
              <a:sym typeface="Helvetica Light"/>
            </a:endParaRPr>
          </a:p>
        </p:txBody>
      </p:sp>
      <p:sp>
        <p:nvSpPr>
          <p:cNvPr id="7" name="TextBox 6">
            <a:extLst>
              <a:ext uri="{FF2B5EF4-FFF2-40B4-BE49-F238E27FC236}">
                <a16:creationId xmlns:a16="http://schemas.microsoft.com/office/drawing/2014/main" id="{B887AE03-CD30-BB47-AF8E-CE6079C233C7}"/>
              </a:ext>
            </a:extLst>
          </p:cNvPr>
          <p:cNvSpPr txBox="1"/>
          <p:nvPr/>
        </p:nvSpPr>
        <p:spPr>
          <a:xfrm>
            <a:off x="183242" y="3327856"/>
            <a:ext cx="12638315"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 sz="4000" dirty="0">
                <a:solidFill>
                  <a:srgbClr val="21386F"/>
                </a:solidFill>
                <a:latin typeface="Times New Roman" panose="02020603050405020304" pitchFamily="18" charset="0"/>
                <a:cs typeface="Times New Roman" panose="02020603050405020304" pitchFamily="18" charset="0"/>
              </a:rPr>
              <a:t>“Their appearance was a phenomenon that had no analogues in pre-war history, testifying to the severity of the refugee problem, as well as to the disbelief of representatives of a number of ethnic communities (Jews, partly Poles) in the ability of Russian government structures and Russian population to support their compatriots who have fallen into difficult conditions. ”</a:t>
            </a:r>
          </a:p>
          <a:p>
            <a:endParaRPr lang="en" sz="4000" dirty="0">
              <a:solidFill>
                <a:srgbClr val="21386F"/>
              </a:solidFill>
              <a:latin typeface="Times New Roman" panose="02020603050405020304" pitchFamily="18" charset="0"/>
              <a:cs typeface="Times New Roman" panose="02020603050405020304" pitchFamily="18" charset="0"/>
            </a:endParaRPr>
          </a:p>
          <a:p>
            <a:pPr algn="r"/>
            <a:r>
              <a:rPr lang="en" sz="4000" dirty="0">
                <a:solidFill>
                  <a:srgbClr val="21386F"/>
                </a:solidFill>
                <a:latin typeface="Times New Roman" panose="02020603050405020304" pitchFamily="18" charset="0"/>
                <a:cs typeface="Times New Roman" panose="02020603050405020304" pitchFamily="18" charset="0"/>
              </a:rPr>
              <a:t>A.S. </a:t>
            </a:r>
            <a:r>
              <a:rPr lang="en" sz="4000" dirty="0" err="1">
                <a:solidFill>
                  <a:srgbClr val="21386F"/>
                </a:solidFill>
                <a:latin typeface="Times New Roman" panose="02020603050405020304" pitchFamily="18" charset="0"/>
                <a:cs typeface="Times New Roman" panose="02020603050405020304" pitchFamily="18" charset="0"/>
              </a:rPr>
              <a:t>Tumanova</a:t>
            </a:r>
            <a:endParaRPr lang="ru-RU" dirty="0">
              <a:solidFill>
                <a:srgbClr val="21386F"/>
              </a:solidFill>
              <a:latin typeface="Times New Roman" panose="02020603050405020304" pitchFamily="18" charset="0"/>
              <a:cs typeface="Times New Roman" panose="02020603050405020304" pitchFamily="18" charset="0"/>
            </a:endParaRPr>
          </a:p>
        </p:txBody>
      </p:sp>
      <p:pic>
        <p:nvPicPr>
          <p:cNvPr id="8" name="Изображение" descr="Изображение">
            <a:extLst>
              <a:ext uri="{FF2B5EF4-FFF2-40B4-BE49-F238E27FC236}">
                <a16:creationId xmlns:a16="http://schemas.microsoft.com/office/drawing/2014/main" id="{4AB35C68-5CE6-4E43-94E5-ACE55765F6E3}"/>
              </a:ext>
            </a:extLst>
          </p:cNvPr>
          <p:cNvPicPr>
            <a:picLocks noChangeAspect="1"/>
          </p:cNvPicPr>
          <p:nvPr/>
        </p:nvPicPr>
        <p:blipFill>
          <a:blip r:embed="rId2"/>
          <a:stretch>
            <a:fillRect/>
          </a:stretch>
        </p:blipFill>
        <p:spPr>
          <a:xfrm>
            <a:off x="598214" y="436557"/>
            <a:ext cx="731901" cy="731901"/>
          </a:xfrm>
          <a:prstGeom prst="rect">
            <a:avLst/>
          </a:prstGeom>
          <a:ln w="12700">
            <a:miter lim="400000"/>
          </a:ln>
        </p:spPr>
      </p:pic>
    </p:spTree>
    <p:extLst>
      <p:ext uri="{BB962C8B-B14F-4D97-AF65-F5344CB8AC3E}">
        <p14:creationId xmlns:p14="http://schemas.microsoft.com/office/powerpoint/2010/main" val="8285900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иния">
            <a:extLst>
              <a:ext uri="{FF2B5EF4-FFF2-40B4-BE49-F238E27FC236}">
                <a16:creationId xmlns:a16="http://schemas.microsoft.com/office/drawing/2014/main" id="{A0F3BBE0-1511-9A4F-B690-2EEF16B74037}"/>
              </a:ext>
            </a:extLst>
          </p:cNvPr>
          <p:cNvSpPr/>
          <p:nvPr/>
        </p:nvSpPr>
        <p:spPr>
          <a:xfrm>
            <a:off x="805562" y="1384786"/>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5" name="TextBox 4">
            <a:extLst>
              <a:ext uri="{FF2B5EF4-FFF2-40B4-BE49-F238E27FC236}">
                <a16:creationId xmlns:a16="http://schemas.microsoft.com/office/drawing/2014/main" id="{B8B543D9-15F7-054F-8AF7-C0F9B596FFBF}"/>
              </a:ext>
            </a:extLst>
          </p:cNvPr>
          <p:cNvSpPr txBox="1"/>
          <p:nvPr/>
        </p:nvSpPr>
        <p:spPr>
          <a:xfrm>
            <a:off x="2315886" y="1812117"/>
            <a:ext cx="840935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4800" dirty="0">
                <a:solidFill>
                  <a:srgbClr val="233271"/>
                </a:solidFill>
                <a:latin typeface="Times New Roman" panose="02020603050405020304" pitchFamily="18" charset="0"/>
                <a:cs typeface="Times New Roman" panose="02020603050405020304" pitchFamily="18" charset="0"/>
              </a:rPr>
              <a:t>Key directions of cultural support</a:t>
            </a:r>
            <a:endParaRPr kumimoji="0" lang="ru-RU" sz="4800" b="0" i="0" u="none" strike="noStrike" cap="none" spc="0" normalizeH="0" baseline="0" dirty="0">
              <a:ln>
                <a:noFill/>
              </a:ln>
              <a:solidFill>
                <a:srgbClr val="233271"/>
              </a:solidFill>
              <a:effectLst/>
              <a:uFillTx/>
              <a:latin typeface="Times New Roman" panose="02020603050405020304" pitchFamily="18" charset="0"/>
              <a:cs typeface="Times New Roman" panose="02020603050405020304" pitchFamily="18" charset="0"/>
              <a:sym typeface="Helvetica Light"/>
            </a:endParaRPr>
          </a:p>
        </p:txBody>
      </p:sp>
      <p:graphicFrame>
        <p:nvGraphicFramePr>
          <p:cNvPr id="8" name="Схема 7">
            <a:extLst>
              <a:ext uri="{FF2B5EF4-FFF2-40B4-BE49-F238E27FC236}">
                <a16:creationId xmlns:a16="http://schemas.microsoft.com/office/drawing/2014/main" id="{21578CE7-B761-654F-AC5A-DC8C175111CE}"/>
              </a:ext>
            </a:extLst>
          </p:cNvPr>
          <p:cNvGraphicFramePr/>
          <p:nvPr>
            <p:extLst>
              <p:ext uri="{D42A27DB-BD31-4B8C-83A1-F6EECF244321}">
                <p14:modId xmlns:p14="http://schemas.microsoft.com/office/powerpoint/2010/main" val="2783853101"/>
              </p:ext>
            </p:extLst>
          </p:nvPr>
        </p:nvGraphicFramePr>
        <p:xfrm>
          <a:off x="0" y="3080703"/>
          <a:ext cx="12670971" cy="4019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Изображение" descr="Изображение">
            <a:extLst>
              <a:ext uri="{FF2B5EF4-FFF2-40B4-BE49-F238E27FC236}">
                <a16:creationId xmlns:a16="http://schemas.microsoft.com/office/drawing/2014/main" id="{0EB1C65E-4ABD-0A43-BC26-C58C320A0DD5}"/>
              </a:ext>
            </a:extLst>
          </p:cNvPr>
          <p:cNvPicPr>
            <a:picLocks noChangeAspect="1"/>
          </p:cNvPicPr>
          <p:nvPr/>
        </p:nvPicPr>
        <p:blipFill>
          <a:blip r:embed="rId7"/>
          <a:stretch>
            <a:fillRect/>
          </a:stretch>
        </p:blipFill>
        <p:spPr>
          <a:xfrm>
            <a:off x="805562" y="315935"/>
            <a:ext cx="731901" cy="731901"/>
          </a:xfrm>
          <a:prstGeom prst="rect">
            <a:avLst/>
          </a:prstGeom>
          <a:ln w="12700">
            <a:miter lim="400000"/>
          </a:ln>
        </p:spPr>
      </p:pic>
    </p:spTree>
    <p:extLst>
      <p:ext uri="{BB962C8B-B14F-4D97-AF65-F5344CB8AC3E}">
        <p14:creationId xmlns:p14="http://schemas.microsoft.com/office/powerpoint/2010/main" val="21655150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4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85501" y="2665658"/>
            <a:ext cx="11430001" cy="428413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a:r>
              <a:rPr lang="ru-RU" dirty="0"/>
              <a:t> </a:t>
            </a:r>
          </a:p>
          <a:p>
            <a:pPr marL="457200" indent="-457200" algn="just">
              <a:buFont typeface="Arial" panose="020B0604020202020204" pitchFamily="34" charset="0"/>
              <a:buChar char="•"/>
            </a:pPr>
            <a:r>
              <a:rPr lang="en" sz="4000" dirty="0">
                <a:solidFill>
                  <a:srgbClr val="233271"/>
                </a:solidFill>
                <a:latin typeface="Times New Roman" panose="02020603050405020304" pitchFamily="18" charset="0"/>
                <a:cs typeface="Times New Roman" panose="02020603050405020304" pitchFamily="18" charset="0"/>
              </a:rPr>
              <a:t>Targeted nature of support programs - exclusively to Poles,</a:t>
            </a:r>
          </a:p>
          <a:p>
            <a:pPr marL="457200" indent="-457200" algn="just">
              <a:buFont typeface="Arial" panose="020B0604020202020204" pitchFamily="34" charset="0"/>
              <a:buChar char="•"/>
            </a:pPr>
            <a:r>
              <a:rPr lang="en" sz="4000" dirty="0">
                <a:solidFill>
                  <a:srgbClr val="233271"/>
                </a:solidFill>
                <a:latin typeface="Times New Roman" panose="02020603050405020304" pitchFamily="18" charset="0"/>
                <a:cs typeface="Times New Roman" panose="02020603050405020304" pitchFamily="18" charset="0"/>
              </a:rPr>
              <a:t>Emphasis on educational organization (both for children and adults)</a:t>
            </a:r>
          </a:p>
          <a:p>
            <a:pPr marL="457200" indent="-457200" algn="just">
              <a:buFont typeface="Arial" panose="020B0604020202020204" pitchFamily="34" charset="0"/>
              <a:buChar char="•"/>
            </a:pPr>
            <a:r>
              <a:rPr lang="en" sz="4000" dirty="0">
                <a:solidFill>
                  <a:srgbClr val="233271"/>
                </a:solidFill>
                <a:latin typeface="Times New Roman" panose="02020603050405020304" pitchFamily="18" charset="0"/>
                <a:cs typeface="Times New Roman" panose="02020603050405020304" pitchFamily="18" charset="0"/>
              </a:rPr>
              <a:t>Significant religious component</a:t>
            </a:r>
          </a:p>
          <a:p>
            <a:pPr marL="457200" indent="-457200" algn="just">
              <a:buFont typeface="Arial" panose="020B0604020202020204" pitchFamily="34" charset="0"/>
              <a:buChar char="•"/>
            </a:pPr>
            <a:r>
              <a:rPr lang="en" sz="4000" dirty="0">
                <a:solidFill>
                  <a:srgbClr val="233271"/>
                </a:solidFill>
                <a:latin typeface="Times New Roman" panose="02020603050405020304" pitchFamily="18" charset="0"/>
                <a:cs typeface="Times New Roman" panose="02020603050405020304" pitchFamily="18" charset="0"/>
              </a:rPr>
              <a:t>Great attention to the cultural and spiritual needs of refugees</a:t>
            </a:r>
            <a:endParaRPr lang="ru-RU" dirty="0">
              <a:solidFill>
                <a:srgbClr val="233271"/>
              </a:solidFill>
              <a:latin typeface="Times New Roman" panose="02020603050405020304" pitchFamily="18" charset="0"/>
              <a:cs typeface="Times New Roman" panose="02020603050405020304" pitchFamily="18" charset="0"/>
            </a:endParaRPr>
          </a:p>
        </p:txBody>
      </p:sp>
      <p:sp>
        <p:nvSpPr>
          <p:cNvPr id="11" name="main title of the presentation…"/>
          <p:cNvSpPr txBox="1"/>
          <p:nvPr/>
        </p:nvSpPr>
        <p:spPr>
          <a:xfrm>
            <a:off x="793361" y="2113982"/>
            <a:ext cx="11430002" cy="11033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endParaRPr lang="ru-RU" dirty="0"/>
          </a:p>
        </p:txBody>
      </p:sp>
      <p:sp>
        <p:nvSpPr>
          <p:cNvPr id="2" name="TextBox 1">
            <a:extLst>
              <a:ext uri="{FF2B5EF4-FFF2-40B4-BE49-F238E27FC236}">
                <a16:creationId xmlns:a16="http://schemas.microsoft.com/office/drawing/2014/main" id="{FE0674CE-C1BB-B54D-BECF-4114A963030E}"/>
              </a:ext>
            </a:extLst>
          </p:cNvPr>
          <p:cNvSpPr txBox="1"/>
          <p:nvPr/>
        </p:nvSpPr>
        <p:spPr>
          <a:xfrm>
            <a:off x="1545915" y="1574800"/>
            <a:ext cx="991297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 sz="4800" dirty="0">
                <a:solidFill>
                  <a:srgbClr val="21386F"/>
                </a:solidFill>
                <a:latin typeface="Times New Roman" panose="02020603050405020304" pitchFamily="18" charset="0"/>
                <a:cs typeface="Times New Roman" panose="02020603050405020304" pitchFamily="18" charset="0"/>
              </a:rPr>
              <a:t>Distinctive features of Polish societies</a:t>
            </a:r>
            <a:endParaRPr kumimoji="0" lang="ru-RU" sz="4800" i="0" u="none" strike="noStrike" cap="none" spc="0" normalizeH="0" baseline="0" dirty="0">
              <a:ln>
                <a:noFill/>
              </a:ln>
              <a:solidFill>
                <a:srgbClr val="21386F"/>
              </a:solidFill>
              <a:effectLst/>
              <a:uFillTx/>
              <a:latin typeface="Times New Roman" panose="02020603050405020304" pitchFamily="18" charset="0"/>
              <a:cs typeface="Times New Roman" panose="02020603050405020304" pitchFamily="18" charset="0"/>
              <a:sym typeface="Helvetica Light"/>
            </a:endParaRPr>
          </a:p>
        </p:txBody>
      </p:sp>
      <p:pic>
        <p:nvPicPr>
          <p:cNvPr id="7" name="Изображение" descr="Изображение">
            <a:extLst>
              <a:ext uri="{FF2B5EF4-FFF2-40B4-BE49-F238E27FC236}">
                <a16:creationId xmlns:a16="http://schemas.microsoft.com/office/drawing/2014/main" id="{2969CD15-890F-DE4E-8BED-EA8CFCCBC48E}"/>
              </a:ext>
            </a:extLst>
          </p:cNvPr>
          <p:cNvPicPr>
            <a:picLocks noChangeAspect="1"/>
          </p:cNvPicPr>
          <p:nvPr/>
        </p:nvPicPr>
        <p:blipFill>
          <a:blip r:embed="rId2"/>
          <a:stretch>
            <a:fillRect/>
          </a:stretch>
        </p:blipFill>
        <p:spPr>
          <a:xfrm>
            <a:off x="585501" y="449476"/>
            <a:ext cx="731901" cy="73190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20315</TotalTime>
  <Words>309</Words>
  <Application>Microsoft Office PowerPoint</Application>
  <PresentationFormat>Произвольный</PresentationFormat>
  <Paragraphs>39</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ＭＳ Ｐゴシック</vt:lpstr>
      <vt:lpstr>Arial</vt:lpstr>
      <vt:lpstr>Arial Narrow</vt:lpstr>
      <vt:lpstr>Helvetica</vt:lpstr>
      <vt:lpstr>Helvetica Light</vt:lpstr>
      <vt:lpstr>Helvetica Neue</vt:lpstr>
      <vt:lpstr>Times New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dc:creator>
  <cp:lastModifiedBy>Мария</cp:lastModifiedBy>
  <cp:revision>68</cp:revision>
  <dcterms:modified xsi:type="dcterms:W3CDTF">2020-12-10T09:49:56Z</dcterms:modified>
</cp:coreProperties>
</file>