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732" r:id="rId1"/>
  </p:sldMasterIdLst>
  <p:sldIdLst>
    <p:sldId id="256" r:id="rId2"/>
    <p:sldId id="261" r:id="rId3"/>
    <p:sldId id="495" r:id="rId4"/>
    <p:sldId id="493" r:id="rId5"/>
    <p:sldId id="530" r:id="rId6"/>
    <p:sldId id="262" r:id="rId7"/>
    <p:sldId id="552" r:id="rId8"/>
    <p:sldId id="258" r:id="rId9"/>
    <p:sldId id="257" r:id="rId10"/>
    <p:sldId id="553" r:id="rId11"/>
    <p:sldId id="566" r:id="rId12"/>
    <p:sldId id="568" r:id="rId13"/>
    <p:sldId id="259" r:id="rId14"/>
    <p:sldId id="260" r:id="rId15"/>
    <p:sldId id="554" r:id="rId16"/>
    <p:sldId id="572" r:id="rId17"/>
    <p:sldId id="575" r:id="rId18"/>
    <p:sldId id="571" r:id="rId19"/>
    <p:sldId id="576" r:id="rId20"/>
    <p:sldId id="557" r:id="rId21"/>
    <p:sldId id="558" r:id="rId22"/>
    <p:sldId id="559" r:id="rId23"/>
    <p:sldId id="531" r:id="rId24"/>
    <p:sldId id="562" r:id="rId25"/>
    <p:sldId id="563" r:id="rId26"/>
    <p:sldId id="567" r:id="rId27"/>
    <p:sldId id="532" r:id="rId28"/>
    <p:sldId id="564" r:id="rId29"/>
    <p:sldId id="533" r:id="rId30"/>
    <p:sldId id="560" r:id="rId31"/>
    <p:sldId id="561" r:id="rId32"/>
    <p:sldId id="565" r:id="rId33"/>
    <p:sldId id="535" r:id="rId34"/>
    <p:sldId id="537" r:id="rId35"/>
    <p:sldId id="569" r:id="rId36"/>
    <p:sldId id="536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E74635-73F2-4984-B852-198063E1D8BF}" v="197" dt="2022-11-19T11:13:21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a Sumbatova" userId="f1011d524f835137" providerId="LiveId" clId="{5DE74635-73F2-4984-B852-198063E1D8BF}"/>
    <pc:docChg chg="undo custSel addSld delSld modSld sldOrd">
      <pc:chgData name="Nina Sumbatova" userId="f1011d524f835137" providerId="LiveId" clId="{5DE74635-73F2-4984-B852-198063E1D8BF}" dt="2022-11-19T11:13:39.156" v="4640" actId="1076"/>
      <pc:docMkLst>
        <pc:docMk/>
      </pc:docMkLst>
      <pc:sldChg chg="addSp modSp mod">
        <pc:chgData name="Nina Sumbatova" userId="f1011d524f835137" providerId="LiveId" clId="{5DE74635-73F2-4984-B852-198063E1D8BF}" dt="2022-11-19T11:13:39.156" v="4640" actId="1076"/>
        <pc:sldMkLst>
          <pc:docMk/>
          <pc:sldMk cId="3408088626" sldId="256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3408088626" sldId="256"/>
            <ac:spMk id="2" creationId="{A61526CE-C218-9D5D-AD30-B987D9429C0E}"/>
          </ac:spMkLst>
        </pc:spChg>
        <pc:spChg chg="mod">
          <ac:chgData name="Nina Sumbatova" userId="f1011d524f835137" providerId="LiveId" clId="{5DE74635-73F2-4984-B852-198063E1D8BF}" dt="2022-11-19T11:00:48.852" v="4636" actId="108"/>
          <ac:spMkLst>
            <pc:docMk/>
            <pc:sldMk cId="3408088626" sldId="256"/>
            <ac:spMk id="3" creationId="{B92BE9B3-B445-BF09-6338-E70BE2A1274D}"/>
          </ac:spMkLst>
        </pc:spChg>
        <pc:spChg chg="add mod">
          <ac:chgData name="Nina Sumbatova" userId="f1011d524f835137" providerId="LiveId" clId="{5DE74635-73F2-4984-B852-198063E1D8BF}" dt="2022-11-19T11:13:39.156" v="4640" actId="1076"/>
          <ac:spMkLst>
            <pc:docMk/>
            <pc:sldMk cId="3408088626" sldId="256"/>
            <ac:spMk id="4" creationId="{842E59AC-6335-E7BB-8C80-EEE11A5A8787}"/>
          </ac:spMkLst>
        </pc:spChg>
      </pc:sldChg>
      <pc:sldChg chg="modSp mod">
        <pc:chgData name="Nina Sumbatova" userId="f1011d524f835137" providerId="LiveId" clId="{5DE74635-73F2-4984-B852-198063E1D8BF}" dt="2022-11-14T13:58:08.951" v="1921" actId="1076"/>
        <pc:sldMkLst>
          <pc:docMk/>
          <pc:sldMk cId="1255753999" sldId="257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1255753999" sldId="257"/>
            <ac:spMk id="2" creationId="{08EE5001-EAEF-C87F-DD02-FE86EFB407BE}"/>
          </ac:spMkLst>
        </pc:spChg>
        <pc:spChg chg="mod">
          <ac:chgData name="Nina Sumbatova" userId="f1011d524f835137" providerId="LiveId" clId="{5DE74635-73F2-4984-B852-198063E1D8BF}" dt="2022-11-14T13:58:08.951" v="1921" actId="1076"/>
          <ac:spMkLst>
            <pc:docMk/>
            <pc:sldMk cId="1255753999" sldId="257"/>
            <ac:spMk id="3" creationId="{B459997D-6786-1383-45E8-E68E75FB45AE}"/>
          </ac:spMkLst>
        </pc:spChg>
      </pc:sldChg>
      <pc:sldChg chg="modSp mod">
        <pc:chgData name="Nina Sumbatova" userId="f1011d524f835137" providerId="LiveId" clId="{5DE74635-73F2-4984-B852-198063E1D8BF}" dt="2022-11-15T19:40:14.367" v="4265" actId="13926"/>
        <pc:sldMkLst>
          <pc:docMk/>
          <pc:sldMk cId="1458992640" sldId="258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1458992640" sldId="258"/>
            <ac:spMk id="2" creationId="{9785471C-9964-D6CC-FB4D-5B548D3295AD}"/>
          </ac:spMkLst>
        </pc:spChg>
        <pc:graphicFrameChg chg="modGraphic">
          <ac:chgData name="Nina Sumbatova" userId="f1011d524f835137" providerId="LiveId" clId="{5DE74635-73F2-4984-B852-198063E1D8BF}" dt="2022-11-15T19:40:14.367" v="4265" actId="13926"/>
          <ac:graphicFrameMkLst>
            <pc:docMk/>
            <pc:sldMk cId="1458992640" sldId="258"/>
            <ac:graphicFrameMk id="4" creationId="{F166F71B-8172-9432-6DCD-D84407A2FDDB}"/>
          </ac:graphicFrameMkLst>
        </pc:graphicFrameChg>
      </pc:sldChg>
      <pc:sldChg chg="modSp mod ord">
        <pc:chgData name="Nina Sumbatova" userId="f1011d524f835137" providerId="LiveId" clId="{5DE74635-73F2-4984-B852-198063E1D8BF}" dt="2022-11-14T14:51:31.827" v="3437" actId="27636"/>
        <pc:sldMkLst>
          <pc:docMk/>
          <pc:sldMk cId="3876427203" sldId="259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3876427203" sldId="259"/>
            <ac:spMk id="2" creationId="{AB5237F5-F9BD-6E68-8075-441CC5C55ABF}"/>
          </ac:spMkLst>
        </pc:spChg>
        <pc:spChg chg="mod">
          <ac:chgData name="Nina Sumbatova" userId="f1011d524f835137" providerId="LiveId" clId="{5DE74635-73F2-4984-B852-198063E1D8BF}" dt="2022-11-14T14:51:31.827" v="3437" actId="27636"/>
          <ac:spMkLst>
            <pc:docMk/>
            <pc:sldMk cId="3876427203" sldId="259"/>
            <ac:spMk id="3" creationId="{50B2629F-AC7E-0396-C7CC-446681179957}"/>
          </ac:spMkLst>
        </pc:spChg>
      </pc:sldChg>
      <pc:sldChg chg="modSp mod ord">
        <pc:chgData name="Nina Sumbatova" userId="f1011d524f835137" providerId="LiveId" clId="{5DE74635-73F2-4984-B852-198063E1D8BF}" dt="2022-11-13T20:49:37.403" v="1081"/>
        <pc:sldMkLst>
          <pc:docMk/>
          <pc:sldMk cId="4262991403" sldId="260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4262991403" sldId="260"/>
            <ac:spMk id="2" creationId="{7C7D27C8-F1B9-9240-CD88-4F293FEC4997}"/>
          </ac:spMkLst>
        </pc:spChg>
        <pc:spChg chg="mod">
          <ac:chgData name="Nina Sumbatova" userId="f1011d524f835137" providerId="LiveId" clId="{5DE74635-73F2-4984-B852-198063E1D8BF}" dt="2022-11-13T20:30:08.637" v="484" actId="1076"/>
          <ac:spMkLst>
            <pc:docMk/>
            <pc:sldMk cId="4262991403" sldId="260"/>
            <ac:spMk id="3" creationId="{2ED19BD6-2521-729E-076C-DE95EC450CD2}"/>
          </ac:spMkLst>
        </pc:spChg>
      </pc:sldChg>
      <pc:sldChg chg="modSp mod">
        <pc:chgData name="Nina Sumbatova" userId="f1011d524f835137" providerId="LiveId" clId="{5DE74635-73F2-4984-B852-198063E1D8BF}" dt="2022-11-14T16:18:25.890" v="4188" actId="13926"/>
        <pc:sldMkLst>
          <pc:docMk/>
          <pc:sldMk cId="338596718" sldId="261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338596718" sldId="261"/>
            <ac:spMk id="2" creationId="{D71B3347-398D-B65C-E4DD-FF857FEAFEDD}"/>
          </ac:spMkLst>
        </pc:spChg>
        <pc:spChg chg="mod">
          <ac:chgData name="Nina Sumbatova" userId="f1011d524f835137" providerId="LiveId" clId="{5DE74635-73F2-4984-B852-198063E1D8BF}" dt="2022-11-14T16:18:25.890" v="4188" actId="13926"/>
          <ac:spMkLst>
            <pc:docMk/>
            <pc:sldMk cId="338596718" sldId="261"/>
            <ac:spMk id="3" creationId="{1F0A645B-E53D-4E2A-BF62-D6760B9EE460}"/>
          </ac:spMkLst>
        </pc:spChg>
      </pc:sldChg>
      <pc:sldChg chg="modSp mod">
        <pc:chgData name="Nina Sumbatova" userId="f1011d524f835137" providerId="LiveId" clId="{5DE74635-73F2-4984-B852-198063E1D8BF}" dt="2022-11-15T19:39:07.602" v="4234" actId="207"/>
        <pc:sldMkLst>
          <pc:docMk/>
          <pc:sldMk cId="1057780116" sldId="262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1057780116" sldId="262"/>
            <ac:spMk id="2" creationId="{573756AE-FE14-756D-09F0-22AAB23AF149}"/>
          </ac:spMkLst>
        </pc:spChg>
        <pc:spChg chg="mod">
          <ac:chgData name="Nina Sumbatova" userId="f1011d524f835137" providerId="LiveId" clId="{5DE74635-73F2-4984-B852-198063E1D8BF}" dt="2022-11-15T19:39:07.602" v="4234" actId="207"/>
          <ac:spMkLst>
            <pc:docMk/>
            <pc:sldMk cId="1057780116" sldId="262"/>
            <ac:spMk id="3" creationId="{E20E4366-5B88-B193-623C-C07FF2EC7E5C}"/>
          </ac:spMkLst>
        </pc:spChg>
      </pc:sldChg>
      <pc:sldChg chg="modSp">
        <pc:chgData name="Nina Sumbatova" userId="f1011d524f835137" providerId="LiveId" clId="{5DE74635-73F2-4984-B852-198063E1D8BF}" dt="2022-11-13T19:36:48.673" v="239"/>
        <pc:sldMkLst>
          <pc:docMk/>
          <pc:sldMk cId="2558434895" sldId="493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2558434895" sldId="493"/>
            <ac:spMk id="2" creationId="{00000000-0000-0000-0000-000000000000}"/>
          </ac:spMkLst>
        </pc:spChg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2558434895" sldId="493"/>
            <ac:spMk id="3" creationId="{00000000-0000-0000-0000-000000000000}"/>
          </ac:spMkLst>
        </pc:spChg>
      </pc:sldChg>
      <pc:sldChg chg="modSp mod">
        <pc:chgData name="Nina Sumbatova" userId="f1011d524f835137" providerId="LiveId" clId="{5DE74635-73F2-4984-B852-198063E1D8BF}" dt="2022-11-13T19:37:22.821" v="243" actId="1076"/>
        <pc:sldMkLst>
          <pc:docMk/>
          <pc:sldMk cId="3224182941" sldId="495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3224182941" sldId="495"/>
            <ac:spMk id="2" creationId="{00000000-0000-0000-0000-000000000000}"/>
          </ac:spMkLst>
        </pc:spChg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3224182941" sldId="495"/>
            <ac:spMk id="3" creationId="{00000000-0000-0000-0000-000000000000}"/>
          </ac:spMkLst>
        </pc:spChg>
        <pc:spChg chg="mod">
          <ac:chgData name="Nina Sumbatova" userId="f1011d524f835137" providerId="LiveId" clId="{5DE74635-73F2-4984-B852-198063E1D8BF}" dt="2022-11-13T19:37:22.821" v="243" actId="1076"/>
          <ac:spMkLst>
            <pc:docMk/>
            <pc:sldMk cId="3224182941" sldId="495"/>
            <ac:spMk id="5" creationId="{00000000-0000-0000-0000-000000000000}"/>
          </ac:spMkLst>
        </pc:spChg>
      </pc:sldChg>
      <pc:sldChg chg="modSp mod">
        <pc:chgData name="Nina Sumbatova" userId="f1011d524f835137" providerId="LiveId" clId="{5DE74635-73F2-4984-B852-198063E1D8BF}" dt="2022-11-14T13:53:57.838" v="1877" actId="6549"/>
        <pc:sldMkLst>
          <pc:docMk/>
          <pc:sldMk cId="1074278315" sldId="530"/>
        </pc:sldMkLst>
        <pc:spChg chg="mod">
          <ac:chgData name="Nina Sumbatova" userId="f1011d524f835137" providerId="LiveId" clId="{5DE74635-73F2-4984-B852-198063E1D8BF}" dt="2022-11-14T13:53:57.838" v="1877" actId="6549"/>
          <ac:spMkLst>
            <pc:docMk/>
            <pc:sldMk cId="1074278315" sldId="530"/>
            <ac:spMk id="2" creationId="{2186F2FF-5CE6-B7D8-B1C8-05EE94D6E0FB}"/>
          </ac:spMkLst>
        </pc:spChg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1074278315" sldId="530"/>
            <ac:spMk id="9" creationId="{6F96A8D3-98AD-4F96-BEC0-117161CF9EE3}"/>
          </ac:spMkLst>
        </pc:spChg>
      </pc:sldChg>
      <pc:sldChg chg="modSp mod">
        <pc:chgData name="Nina Sumbatova" userId="f1011d524f835137" providerId="LiveId" clId="{5DE74635-73F2-4984-B852-198063E1D8BF}" dt="2022-11-14T15:55:47.849" v="3980" actId="108"/>
        <pc:sldMkLst>
          <pc:docMk/>
          <pc:sldMk cId="4086764077" sldId="531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4086764077" sldId="531"/>
            <ac:spMk id="2" creationId="{A9A17DB1-F2B3-E201-60E7-DD6A624801A7}"/>
          </ac:spMkLst>
        </pc:spChg>
        <pc:spChg chg="mod">
          <ac:chgData name="Nina Sumbatova" userId="f1011d524f835137" providerId="LiveId" clId="{5DE74635-73F2-4984-B852-198063E1D8BF}" dt="2022-11-14T15:55:47.849" v="3980" actId="108"/>
          <ac:spMkLst>
            <pc:docMk/>
            <pc:sldMk cId="4086764077" sldId="531"/>
            <ac:spMk id="3" creationId="{311B2A40-4AC2-20CB-98B1-72B9EF29281C}"/>
          </ac:spMkLst>
        </pc:spChg>
      </pc:sldChg>
      <pc:sldChg chg="modSp mod">
        <pc:chgData name="Nina Sumbatova" userId="f1011d524f835137" providerId="LiveId" clId="{5DE74635-73F2-4984-B852-198063E1D8BF}" dt="2022-11-14T15:55:32.250" v="3979" actId="20577"/>
        <pc:sldMkLst>
          <pc:docMk/>
          <pc:sldMk cId="2602162169" sldId="532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2602162169" sldId="532"/>
            <ac:spMk id="2" creationId="{D0146294-D6CC-1F6A-EAB2-C5A51B4DE9C7}"/>
          </ac:spMkLst>
        </pc:spChg>
        <pc:spChg chg="mod">
          <ac:chgData name="Nina Sumbatova" userId="f1011d524f835137" providerId="LiveId" clId="{5DE74635-73F2-4984-B852-198063E1D8BF}" dt="2022-11-14T15:55:32.250" v="3979" actId="20577"/>
          <ac:spMkLst>
            <pc:docMk/>
            <pc:sldMk cId="2602162169" sldId="532"/>
            <ac:spMk id="3" creationId="{F025C1F1-1948-3224-0CEB-74077D9C29A6}"/>
          </ac:spMkLst>
        </pc:spChg>
      </pc:sldChg>
      <pc:sldChg chg="modSp mod">
        <pc:chgData name="Nina Sumbatova" userId="f1011d524f835137" providerId="LiveId" clId="{5DE74635-73F2-4984-B852-198063E1D8BF}" dt="2022-11-14T15:57:16.581" v="3994" actId="108"/>
        <pc:sldMkLst>
          <pc:docMk/>
          <pc:sldMk cId="1856343894" sldId="533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1856343894" sldId="533"/>
            <ac:spMk id="2" creationId="{CB460325-EC8E-88E2-819F-D696BE26331D}"/>
          </ac:spMkLst>
        </pc:spChg>
        <pc:spChg chg="mod">
          <ac:chgData name="Nina Sumbatova" userId="f1011d524f835137" providerId="LiveId" clId="{5DE74635-73F2-4984-B852-198063E1D8BF}" dt="2022-11-14T15:57:16.581" v="3994" actId="108"/>
          <ac:spMkLst>
            <pc:docMk/>
            <pc:sldMk cId="1856343894" sldId="533"/>
            <ac:spMk id="3" creationId="{CD8EEC16-7F46-4156-31ED-9B6AB981BC5E}"/>
          </ac:spMkLst>
        </pc:spChg>
      </pc:sldChg>
      <pc:sldChg chg="addSp delSp modSp mod modAnim">
        <pc:chgData name="Nina Sumbatova" userId="f1011d524f835137" providerId="LiveId" clId="{5DE74635-73F2-4984-B852-198063E1D8BF}" dt="2022-11-15T21:39:43.173" v="4583"/>
        <pc:sldMkLst>
          <pc:docMk/>
          <pc:sldMk cId="1479343779" sldId="535"/>
        </pc:sldMkLst>
        <pc:spChg chg="mod">
          <ac:chgData name="Nina Sumbatova" userId="f1011d524f835137" providerId="LiveId" clId="{5DE74635-73F2-4984-B852-198063E1D8BF}" dt="2022-11-14T16:02:45.732" v="4034" actId="20577"/>
          <ac:spMkLst>
            <pc:docMk/>
            <pc:sldMk cId="1479343779" sldId="535"/>
            <ac:spMk id="2" creationId="{CC37653F-882A-2C0C-9F87-F2154B030E6E}"/>
          </ac:spMkLst>
        </pc:spChg>
        <pc:spChg chg="add mod">
          <ac:chgData name="Nina Sumbatova" userId="f1011d524f835137" providerId="LiveId" clId="{5DE74635-73F2-4984-B852-198063E1D8BF}" dt="2022-11-14T16:08:51.735" v="4094" actId="1076"/>
          <ac:spMkLst>
            <pc:docMk/>
            <pc:sldMk cId="1479343779" sldId="535"/>
            <ac:spMk id="3" creationId="{ECEFD640-9B53-C67B-5A1C-90B87787892B}"/>
          </ac:spMkLst>
        </pc:spChg>
        <pc:spChg chg="add del mod">
          <ac:chgData name="Nina Sumbatova" userId="f1011d524f835137" providerId="LiveId" clId="{5DE74635-73F2-4984-B852-198063E1D8BF}" dt="2022-11-15T20:34:36.050" v="4546" actId="478"/>
          <ac:spMkLst>
            <pc:docMk/>
            <pc:sldMk cId="1479343779" sldId="535"/>
            <ac:spMk id="5" creationId="{B241F5CC-8ABC-FEA3-AFF1-1AA576C3AFE4}"/>
          </ac:spMkLst>
        </pc:spChg>
        <pc:spChg chg="add mod">
          <ac:chgData name="Nina Sumbatova" userId="f1011d524f835137" providerId="LiveId" clId="{5DE74635-73F2-4984-B852-198063E1D8BF}" dt="2022-11-14T16:11:48.408" v="4128" actId="20577"/>
          <ac:spMkLst>
            <pc:docMk/>
            <pc:sldMk cId="1479343779" sldId="535"/>
            <ac:spMk id="6" creationId="{8D554C23-AA0D-CAA2-3696-FA2EFD5A72AA}"/>
          </ac:spMkLst>
        </pc:spChg>
        <pc:spChg chg="add mod">
          <ac:chgData name="Nina Sumbatova" userId="f1011d524f835137" providerId="LiveId" clId="{5DE74635-73F2-4984-B852-198063E1D8BF}" dt="2022-11-14T16:13:02.845" v="4141" actId="20577"/>
          <ac:spMkLst>
            <pc:docMk/>
            <pc:sldMk cId="1479343779" sldId="535"/>
            <ac:spMk id="7" creationId="{F2C3B2F6-D59E-A51D-C2BA-6B90A842B589}"/>
          </ac:spMkLst>
        </pc:spChg>
        <pc:spChg chg="add mod">
          <ac:chgData name="Nina Sumbatova" userId="f1011d524f835137" providerId="LiveId" clId="{5DE74635-73F2-4984-B852-198063E1D8BF}" dt="2022-11-14T16:13:46.352" v="4151" actId="1076"/>
          <ac:spMkLst>
            <pc:docMk/>
            <pc:sldMk cId="1479343779" sldId="535"/>
            <ac:spMk id="8" creationId="{AADB3A3F-1B23-27D0-63B7-16E8C93DD8E8}"/>
          </ac:spMkLst>
        </pc:spChg>
        <pc:spChg chg="add mod">
          <ac:chgData name="Nina Sumbatova" userId="f1011d524f835137" providerId="LiveId" clId="{5DE74635-73F2-4984-B852-198063E1D8BF}" dt="2022-11-15T20:34:58.282" v="4554" actId="20577"/>
          <ac:spMkLst>
            <pc:docMk/>
            <pc:sldMk cId="1479343779" sldId="535"/>
            <ac:spMk id="9" creationId="{05F2DCCB-4F41-AE0A-4A20-EBCB3E112765}"/>
          </ac:spMkLst>
        </pc:spChg>
        <pc:graphicFrameChg chg="mod modGraphic">
          <ac:chgData name="Nina Sumbatova" userId="f1011d524f835137" providerId="LiveId" clId="{5DE74635-73F2-4984-B852-198063E1D8BF}" dt="2022-11-15T20:34:50.897" v="4549" actId="20577"/>
          <ac:graphicFrameMkLst>
            <pc:docMk/>
            <pc:sldMk cId="1479343779" sldId="535"/>
            <ac:graphicFrameMk id="4" creationId="{8614FD31-3C5B-4F65-97E7-648C558E244E}"/>
          </ac:graphicFrameMkLst>
        </pc:graphicFrameChg>
      </pc:sldChg>
      <pc:sldChg chg="modSp">
        <pc:chgData name="Nina Sumbatova" userId="f1011d524f835137" providerId="LiveId" clId="{5DE74635-73F2-4984-B852-198063E1D8BF}" dt="2022-11-13T19:36:48.673" v="239"/>
        <pc:sldMkLst>
          <pc:docMk/>
          <pc:sldMk cId="1983443322" sldId="536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1983443322" sldId="536"/>
            <ac:spMk id="2" creationId="{B2199CF3-463D-D84B-F24B-F6B5898084BB}"/>
          </ac:spMkLst>
        </pc:spChg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1983443322" sldId="536"/>
            <ac:spMk id="3" creationId="{8A2B6636-9FA4-ADF1-9ECB-7A39AA3F322E}"/>
          </ac:spMkLst>
        </pc:spChg>
      </pc:sldChg>
      <pc:sldChg chg="modSp mod">
        <pc:chgData name="Nina Sumbatova" userId="f1011d524f835137" providerId="LiveId" clId="{5DE74635-73F2-4984-B852-198063E1D8BF}" dt="2022-11-15T20:38:16.732" v="4578" actId="6549"/>
        <pc:sldMkLst>
          <pc:docMk/>
          <pc:sldMk cId="1817276753" sldId="537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1817276753" sldId="537"/>
            <ac:spMk id="3" creationId="{12DFE956-F667-EAF3-5EEF-CB2A20BD15B8}"/>
          </ac:spMkLst>
        </pc:spChg>
        <pc:spChg chg="mod">
          <ac:chgData name="Nina Sumbatova" userId="f1011d524f835137" providerId="LiveId" clId="{5DE74635-73F2-4984-B852-198063E1D8BF}" dt="2022-11-15T20:38:16.732" v="4578" actId="6549"/>
          <ac:spMkLst>
            <pc:docMk/>
            <pc:sldMk cId="1817276753" sldId="537"/>
            <ac:spMk id="5" creationId="{425DDFB9-A2AF-0B54-7D35-B2F4EF130487}"/>
          </ac:spMkLst>
        </pc:spChg>
      </pc:sldChg>
      <pc:sldChg chg="modSp mod">
        <pc:chgData name="Nina Sumbatova" userId="f1011d524f835137" providerId="LiveId" clId="{5DE74635-73F2-4984-B852-198063E1D8BF}" dt="2022-11-14T16:19:00.321" v="4197" actId="207"/>
        <pc:sldMkLst>
          <pc:docMk/>
          <pc:sldMk cId="4049013582" sldId="552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4049013582" sldId="552"/>
            <ac:spMk id="2" creationId="{83327BCA-F101-4746-AA1A-A575A65DC072}"/>
          </ac:spMkLst>
        </pc:spChg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4049013582" sldId="552"/>
            <ac:spMk id="3" creationId="{6D374510-00A4-45D7-B632-5F06B71A8CAD}"/>
          </ac:spMkLst>
        </pc:spChg>
        <pc:spChg chg="mod">
          <ac:chgData name="Nina Sumbatova" userId="f1011d524f835137" providerId="LiveId" clId="{5DE74635-73F2-4984-B852-198063E1D8BF}" dt="2022-11-14T16:19:00.321" v="4197" actId="207"/>
          <ac:spMkLst>
            <pc:docMk/>
            <pc:sldMk cId="4049013582" sldId="552"/>
            <ac:spMk id="4" creationId="{18E509CA-A776-4CCD-B6D0-D0ED493241D5}"/>
          </ac:spMkLst>
        </pc:spChg>
      </pc:sldChg>
      <pc:sldChg chg="modSp mod">
        <pc:chgData name="Nina Sumbatova" userId="f1011d524f835137" providerId="LiveId" clId="{5DE74635-73F2-4984-B852-198063E1D8BF}" dt="2022-11-15T19:44:32.794" v="4288" actId="2062"/>
        <pc:sldMkLst>
          <pc:docMk/>
          <pc:sldMk cId="972005953" sldId="553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972005953" sldId="553"/>
            <ac:spMk id="2" creationId="{9785471C-9964-D6CC-FB4D-5B548D3295AD}"/>
          </ac:spMkLst>
        </pc:spChg>
        <pc:spChg chg="mod">
          <ac:chgData name="Nina Sumbatova" userId="f1011d524f835137" providerId="LiveId" clId="{5DE74635-73F2-4984-B852-198063E1D8BF}" dt="2022-11-15T19:43:29.206" v="4286" actId="13926"/>
          <ac:spMkLst>
            <pc:docMk/>
            <pc:sldMk cId="972005953" sldId="553"/>
            <ac:spMk id="3" creationId="{5D7C8985-27A6-0106-8F2A-C5087FC65B0D}"/>
          </ac:spMkLst>
        </pc:spChg>
        <pc:graphicFrameChg chg="mod modGraphic">
          <ac:chgData name="Nina Sumbatova" userId="f1011d524f835137" providerId="LiveId" clId="{5DE74635-73F2-4984-B852-198063E1D8BF}" dt="2022-11-15T19:44:32.794" v="4288" actId="2062"/>
          <ac:graphicFrameMkLst>
            <pc:docMk/>
            <pc:sldMk cId="972005953" sldId="553"/>
            <ac:graphicFrameMk id="4" creationId="{F166F71B-8172-9432-6DCD-D84407A2FDDB}"/>
          </ac:graphicFrameMkLst>
        </pc:graphicFrameChg>
      </pc:sldChg>
      <pc:sldChg chg="modSp mod ord">
        <pc:chgData name="Nina Sumbatova" userId="f1011d524f835137" providerId="LiveId" clId="{5DE74635-73F2-4984-B852-198063E1D8BF}" dt="2022-11-14T14:30:57.164" v="2566" actId="20577"/>
        <pc:sldMkLst>
          <pc:docMk/>
          <pc:sldMk cId="1233350598" sldId="554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1233350598" sldId="554"/>
            <ac:spMk id="2" creationId="{CFCA7ACA-D2BA-FF94-8924-053F72777D55}"/>
          </ac:spMkLst>
        </pc:spChg>
        <pc:spChg chg="mod">
          <ac:chgData name="Nina Sumbatova" userId="f1011d524f835137" providerId="LiveId" clId="{5DE74635-73F2-4984-B852-198063E1D8BF}" dt="2022-11-14T14:30:57.164" v="2566" actId="20577"/>
          <ac:spMkLst>
            <pc:docMk/>
            <pc:sldMk cId="1233350598" sldId="554"/>
            <ac:spMk id="3" creationId="{F07780F5-BF19-4008-D001-9727F740DD0F}"/>
          </ac:spMkLst>
        </pc:spChg>
        <pc:graphicFrameChg chg="mod modGraphic">
          <ac:chgData name="Nina Sumbatova" userId="f1011d524f835137" providerId="LiveId" clId="{5DE74635-73F2-4984-B852-198063E1D8BF}" dt="2022-11-14T14:29:54.056" v="2493" actId="1076"/>
          <ac:graphicFrameMkLst>
            <pc:docMk/>
            <pc:sldMk cId="1233350598" sldId="554"/>
            <ac:graphicFrameMk id="4" creationId="{CBD7AFB9-8CFB-8341-1131-082542B3C204}"/>
          </ac:graphicFrameMkLst>
        </pc:graphicFrameChg>
      </pc:sldChg>
      <pc:sldChg chg="modSp del">
        <pc:chgData name="Nina Sumbatova" userId="f1011d524f835137" providerId="LiveId" clId="{5DE74635-73F2-4984-B852-198063E1D8BF}" dt="2022-11-13T20:26:59.169" v="455" actId="2696"/>
        <pc:sldMkLst>
          <pc:docMk/>
          <pc:sldMk cId="145984375" sldId="555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145984375" sldId="555"/>
            <ac:spMk id="2" creationId="{F72E8B6D-3B5C-BACE-656A-B48C9D34A3EB}"/>
          </ac:spMkLst>
        </pc:spChg>
      </pc:sldChg>
      <pc:sldChg chg="modSp mod">
        <pc:chgData name="Nina Sumbatova" userId="f1011d524f835137" providerId="LiveId" clId="{5DE74635-73F2-4984-B852-198063E1D8BF}" dt="2022-11-14T15:38:00.738" v="3940"/>
        <pc:sldMkLst>
          <pc:docMk/>
          <pc:sldMk cId="3387922644" sldId="557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3387922644" sldId="557"/>
            <ac:spMk id="2" creationId="{0EAE9FB5-4A4E-E798-5F1B-939CB7778D68}"/>
          </ac:spMkLst>
        </pc:spChg>
        <pc:graphicFrameChg chg="mod modGraphic">
          <ac:chgData name="Nina Sumbatova" userId="f1011d524f835137" providerId="LiveId" clId="{5DE74635-73F2-4984-B852-198063E1D8BF}" dt="2022-11-14T15:38:00.738" v="3940"/>
          <ac:graphicFrameMkLst>
            <pc:docMk/>
            <pc:sldMk cId="3387922644" sldId="557"/>
            <ac:graphicFrameMk id="4" creationId="{7B3D3AFB-B4EB-1CD6-3F4E-A840A1B33465}"/>
          </ac:graphicFrameMkLst>
        </pc:graphicFrameChg>
      </pc:sldChg>
      <pc:sldChg chg="modSp mod">
        <pc:chgData name="Nina Sumbatova" userId="f1011d524f835137" providerId="LiveId" clId="{5DE74635-73F2-4984-B852-198063E1D8BF}" dt="2022-11-14T15:39:19.361" v="3945" actId="207"/>
        <pc:sldMkLst>
          <pc:docMk/>
          <pc:sldMk cId="561628204" sldId="558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561628204" sldId="558"/>
            <ac:spMk id="2" creationId="{7E35AA5C-5CDD-043F-1A86-4B3DB50D6B59}"/>
          </ac:spMkLst>
        </pc:spChg>
        <pc:spChg chg="mod">
          <ac:chgData name="Nina Sumbatova" userId="f1011d524f835137" providerId="LiveId" clId="{5DE74635-73F2-4984-B852-198063E1D8BF}" dt="2022-11-14T15:39:19.361" v="3945" actId="207"/>
          <ac:spMkLst>
            <pc:docMk/>
            <pc:sldMk cId="561628204" sldId="558"/>
            <ac:spMk id="3" creationId="{3BAAF730-3278-F2F9-7BE4-68A5BD8C6DB1}"/>
          </ac:spMkLst>
        </pc:spChg>
      </pc:sldChg>
      <pc:sldChg chg="modSp mod">
        <pc:chgData name="Nina Sumbatova" userId="f1011d524f835137" providerId="LiveId" clId="{5DE74635-73F2-4984-B852-198063E1D8BF}" dt="2022-11-14T15:55:57.442" v="3982" actId="113"/>
        <pc:sldMkLst>
          <pc:docMk/>
          <pc:sldMk cId="3618153370" sldId="559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3618153370" sldId="559"/>
            <ac:spMk id="2" creationId="{7E35AA5C-5CDD-043F-1A86-4B3DB50D6B59}"/>
          </ac:spMkLst>
        </pc:spChg>
        <pc:spChg chg="mod">
          <ac:chgData name="Nina Sumbatova" userId="f1011d524f835137" providerId="LiveId" clId="{5DE74635-73F2-4984-B852-198063E1D8BF}" dt="2022-11-14T15:55:57.442" v="3982" actId="113"/>
          <ac:spMkLst>
            <pc:docMk/>
            <pc:sldMk cId="3618153370" sldId="559"/>
            <ac:spMk id="3" creationId="{3BAAF730-3278-F2F9-7BE4-68A5BD8C6DB1}"/>
          </ac:spMkLst>
        </pc:spChg>
      </pc:sldChg>
      <pc:sldChg chg="modSp mod">
        <pc:chgData name="Nina Sumbatova" userId="f1011d524f835137" providerId="LiveId" clId="{5DE74635-73F2-4984-B852-198063E1D8BF}" dt="2022-11-14T15:58:29.533" v="4008" actId="113"/>
        <pc:sldMkLst>
          <pc:docMk/>
          <pc:sldMk cId="3272151784" sldId="560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3272151784" sldId="560"/>
            <ac:spMk id="2" creationId="{79700CE4-9689-8443-37D6-4D0C583E9572}"/>
          </ac:spMkLst>
        </pc:spChg>
        <pc:spChg chg="mod">
          <ac:chgData name="Nina Sumbatova" userId="f1011d524f835137" providerId="LiveId" clId="{5DE74635-73F2-4984-B852-198063E1D8BF}" dt="2022-11-14T15:58:29.533" v="4008" actId="113"/>
          <ac:spMkLst>
            <pc:docMk/>
            <pc:sldMk cId="3272151784" sldId="560"/>
            <ac:spMk id="3" creationId="{061FC177-B079-2C2D-32F3-D80099E57F0F}"/>
          </ac:spMkLst>
        </pc:spChg>
      </pc:sldChg>
      <pc:sldChg chg="modSp mod">
        <pc:chgData name="Nina Sumbatova" userId="f1011d524f835137" providerId="LiveId" clId="{5DE74635-73F2-4984-B852-198063E1D8BF}" dt="2022-11-14T16:00:33.834" v="4024" actId="207"/>
        <pc:sldMkLst>
          <pc:docMk/>
          <pc:sldMk cId="1354032095" sldId="561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1354032095" sldId="561"/>
            <ac:spMk id="2" creationId="{68B5B7BE-787A-D09B-4356-0085988506BC}"/>
          </ac:spMkLst>
        </pc:spChg>
        <pc:spChg chg="mod">
          <ac:chgData name="Nina Sumbatova" userId="f1011d524f835137" providerId="LiveId" clId="{5DE74635-73F2-4984-B852-198063E1D8BF}" dt="2022-11-14T16:00:33.834" v="4024" actId="207"/>
          <ac:spMkLst>
            <pc:docMk/>
            <pc:sldMk cId="1354032095" sldId="561"/>
            <ac:spMk id="3" creationId="{BCBDF899-3DEA-E992-7991-E8F5C4CE1E4F}"/>
          </ac:spMkLst>
        </pc:spChg>
      </pc:sldChg>
      <pc:sldChg chg="modSp mod">
        <pc:chgData name="Nina Sumbatova" userId="f1011d524f835137" providerId="LiveId" clId="{5DE74635-73F2-4984-B852-198063E1D8BF}" dt="2022-11-14T15:43:13.277" v="3959" actId="207"/>
        <pc:sldMkLst>
          <pc:docMk/>
          <pc:sldMk cId="3906722962" sldId="562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3906722962" sldId="562"/>
            <ac:spMk id="2" creationId="{A9A17DB1-F2B3-E201-60E7-DD6A624801A7}"/>
          </ac:spMkLst>
        </pc:spChg>
        <pc:spChg chg="mod">
          <ac:chgData name="Nina Sumbatova" userId="f1011d524f835137" providerId="LiveId" clId="{5DE74635-73F2-4984-B852-198063E1D8BF}" dt="2022-11-14T15:43:13.277" v="3959" actId="207"/>
          <ac:spMkLst>
            <pc:docMk/>
            <pc:sldMk cId="3906722962" sldId="562"/>
            <ac:spMk id="3" creationId="{311B2A40-4AC2-20CB-98B1-72B9EF29281C}"/>
          </ac:spMkLst>
        </pc:spChg>
      </pc:sldChg>
      <pc:sldChg chg="modSp mod ord">
        <pc:chgData name="Nina Sumbatova" userId="f1011d524f835137" providerId="LiveId" clId="{5DE74635-73F2-4984-B852-198063E1D8BF}" dt="2022-11-15T20:16:33.101" v="4543"/>
        <pc:sldMkLst>
          <pc:docMk/>
          <pc:sldMk cId="2087130134" sldId="563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2087130134" sldId="563"/>
            <ac:spMk id="2" creationId="{F10047EE-CC60-8CAD-B1E7-267C78525449}"/>
          </ac:spMkLst>
        </pc:spChg>
        <pc:spChg chg="mod">
          <ac:chgData name="Nina Sumbatova" userId="f1011d524f835137" providerId="LiveId" clId="{5DE74635-73F2-4984-B852-198063E1D8BF}" dt="2022-11-14T15:57:23.130" v="3995" actId="207"/>
          <ac:spMkLst>
            <pc:docMk/>
            <pc:sldMk cId="2087130134" sldId="563"/>
            <ac:spMk id="3" creationId="{141EE35B-9764-636D-4F00-11DFFE63CA54}"/>
          </ac:spMkLst>
        </pc:spChg>
      </pc:sldChg>
      <pc:sldChg chg="modSp mod">
        <pc:chgData name="Nina Sumbatova" userId="f1011d524f835137" providerId="LiveId" clId="{5DE74635-73F2-4984-B852-198063E1D8BF}" dt="2022-11-14T15:56:36.631" v="3985" actId="207"/>
        <pc:sldMkLst>
          <pc:docMk/>
          <pc:sldMk cId="2601024126" sldId="564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2601024126" sldId="564"/>
            <ac:spMk id="2" creationId="{D0146294-D6CC-1F6A-EAB2-C5A51B4DE9C7}"/>
          </ac:spMkLst>
        </pc:spChg>
        <pc:spChg chg="mod">
          <ac:chgData name="Nina Sumbatova" userId="f1011d524f835137" providerId="LiveId" clId="{5DE74635-73F2-4984-B852-198063E1D8BF}" dt="2022-11-14T15:56:36.631" v="3985" actId="207"/>
          <ac:spMkLst>
            <pc:docMk/>
            <pc:sldMk cId="2601024126" sldId="564"/>
            <ac:spMk id="3" creationId="{F025C1F1-1948-3224-0CEB-74077D9C29A6}"/>
          </ac:spMkLst>
        </pc:spChg>
      </pc:sldChg>
      <pc:sldChg chg="modSp mod">
        <pc:chgData name="Nina Sumbatova" userId="f1011d524f835137" providerId="LiveId" clId="{5DE74635-73F2-4984-B852-198063E1D8BF}" dt="2022-11-14T16:01:34.912" v="4032" actId="207"/>
        <pc:sldMkLst>
          <pc:docMk/>
          <pc:sldMk cId="1447142552" sldId="565"/>
        </pc:sldMkLst>
        <pc:graphicFrameChg chg="modGraphic">
          <ac:chgData name="Nina Sumbatova" userId="f1011d524f835137" providerId="LiveId" clId="{5DE74635-73F2-4984-B852-198063E1D8BF}" dt="2022-11-14T16:01:34.912" v="4032" actId="207"/>
          <ac:graphicFrameMkLst>
            <pc:docMk/>
            <pc:sldMk cId="1447142552" sldId="565"/>
            <ac:graphicFrameMk id="4" creationId="{D71CF9A5-B2E7-CB40-AB6C-D239F2429F32}"/>
          </ac:graphicFrameMkLst>
        </pc:graphicFrameChg>
      </pc:sldChg>
      <pc:sldChg chg="modSp mod ord">
        <pc:chgData name="Nina Sumbatova" userId="f1011d524f835137" providerId="LiveId" clId="{5DE74635-73F2-4984-B852-198063E1D8BF}" dt="2022-11-15T19:34:58.796" v="4225" actId="20577"/>
        <pc:sldMkLst>
          <pc:docMk/>
          <pc:sldMk cId="1967478924" sldId="566"/>
        </pc:sldMkLst>
        <pc:spChg chg="mod">
          <ac:chgData name="Nina Sumbatova" userId="f1011d524f835137" providerId="LiveId" clId="{5DE74635-73F2-4984-B852-198063E1D8BF}" dt="2022-11-15T19:34:58.796" v="4225" actId="20577"/>
          <ac:spMkLst>
            <pc:docMk/>
            <pc:sldMk cId="1967478924" sldId="566"/>
            <ac:spMk id="3" creationId="{2E2A4B9E-C231-398C-F25E-C03259F8357F}"/>
          </ac:spMkLst>
        </pc:spChg>
      </pc:sldChg>
      <pc:sldChg chg="modSp mod ord">
        <pc:chgData name="Nina Sumbatova" userId="f1011d524f835137" providerId="LiveId" clId="{5DE74635-73F2-4984-B852-198063E1D8BF}" dt="2022-11-15T20:16:33.101" v="4543"/>
        <pc:sldMkLst>
          <pc:docMk/>
          <pc:sldMk cId="2063790292" sldId="567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2063790292" sldId="567"/>
            <ac:spMk id="2" creationId="{F10047EE-CC60-8CAD-B1E7-267C78525449}"/>
          </ac:spMkLst>
        </pc:spChg>
        <pc:spChg chg="mod">
          <ac:chgData name="Nina Sumbatova" userId="f1011d524f835137" providerId="LiveId" clId="{5DE74635-73F2-4984-B852-198063E1D8BF}" dt="2022-11-14T15:57:53.924" v="4000" actId="207"/>
          <ac:spMkLst>
            <pc:docMk/>
            <pc:sldMk cId="2063790292" sldId="567"/>
            <ac:spMk id="3" creationId="{141EE35B-9764-636D-4F00-11DFFE63CA54}"/>
          </ac:spMkLst>
        </pc:spChg>
      </pc:sldChg>
      <pc:sldChg chg="addSp delSp modSp mod ord">
        <pc:chgData name="Nina Sumbatova" userId="f1011d524f835137" providerId="LiveId" clId="{5DE74635-73F2-4984-B852-198063E1D8BF}" dt="2022-11-15T20:03:11.860" v="4386" actId="20577"/>
        <pc:sldMkLst>
          <pc:docMk/>
          <pc:sldMk cId="2652472164" sldId="568"/>
        </pc:sldMkLst>
        <pc:spChg chg="mod">
          <ac:chgData name="Nina Sumbatova" userId="f1011d524f835137" providerId="LiveId" clId="{5DE74635-73F2-4984-B852-198063E1D8BF}" dt="2022-11-13T19:52:35.691" v="318" actId="20577"/>
          <ac:spMkLst>
            <pc:docMk/>
            <pc:sldMk cId="2652472164" sldId="568"/>
            <ac:spMk id="2" creationId="{FF802F40-C0C2-7306-BB84-8C430D12F76A}"/>
          </ac:spMkLst>
        </pc:spChg>
        <pc:spChg chg="mod">
          <ac:chgData name="Nina Sumbatova" userId="f1011d524f835137" providerId="LiveId" clId="{5DE74635-73F2-4984-B852-198063E1D8BF}" dt="2022-11-15T20:03:11.860" v="4386" actId="20577"/>
          <ac:spMkLst>
            <pc:docMk/>
            <pc:sldMk cId="2652472164" sldId="568"/>
            <ac:spMk id="3" creationId="{6A7A0618-754F-A0DE-6EC6-4E1553F13250}"/>
          </ac:spMkLst>
        </pc:spChg>
        <pc:spChg chg="add del mod">
          <ac:chgData name="Nina Sumbatova" userId="f1011d524f835137" providerId="LiveId" clId="{5DE74635-73F2-4984-B852-198063E1D8BF}" dt="2022-11-14T14:12:10.274" v="1925"/>
          <ac:spMkLst>
            <pc:docMk/>
            <pc:sldMk cId="2652472164" sldId="568"/>
            <ac:spMk id="5" creationId="{97E3B3A3-96AC-0563-F06A-A060C313717A}"/>
          </ac:spMkLst>
        </pc:spChg>
        <pc:spChg chg="add del mod">
          <ac:chgData name="Nina Sumbatova" userId="f1011d524f835137" providerId="LiveId" clId="{5DE74635-73F2-4984-B852-198063E1D8BF}" dt="2022-11-14T14:17:19.041" v="2010"/>
          <ac:spMkLst>
            <pc:docMk/>
            <pc:sldMk cId="2652472164" sldId="568"/>
            <ac:spMk id="6" creationId="{5967A30F-5C2C-FCC5-E255-5D78C83F94D0}"/>
          </ac:spMkLst>
        </pc:spChg>
        <pc:graphicFrameChg chg="del mod modGraphic">
          <ac:chgData name="Nina Sumbatova" userId="f1011d524f835137" providerId="LiveId" clId="{5DE74635-73F2-4984-B852-198063E1D8BF}" dt="2022-11-13T20:20:40.221" v="341" actId="478"/>
          <ac:graphicFrameMkLst>
            <pc:docMk/>
            <pc:sldMk cId="2652472164" sldId="568"/>
            <ac:graphicFrameMk id="4" creationId="{19480285-73D6-C996-2121-7684FA472186}"/>
          </ac:graphicFrameMkLst>
        </pc:graphicFrameChg>
      </pc:sldChg>
      <pc:sldChg chg="modSp mod">
        <pc:chgData name="Nina Sumbatova" userId="f1011d524f835137" providerId="LiveId" clId="{5DE74635-73F2-4984-B852-198063E1D8BF}" dt="2022-11-15T20:39:24.653" v="4581" actId="20577"/>
        <pc:sldMkLst>
          <pc:docMk/>
          <pc:sldMk cId="929170124" sldId="569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929170124" sldId="569"/>
            <ac:spMk id="3" creationId="{12DFE956-F667-EAF3-5EEF-CB2A20BD15B8}"/>
          </ac:spMkLst>
        </pc:spChg>
        <pc:spChg chg="mod">
          <ac:chgData name="Nina Sumbatova" userId="f1011d524f835137" providerId="LiveId" clId="{5DE74635-73F2-4984-B852-198063E1D8BF}" dt="2022-11-15T20:39:24.653" v="4581" actId="20577"/>
          <ac:spMkLst>
            <pc:docMk/>
            <pc:sldMk cId="929170124" sldId="569"/>
            <ac:spMk id="5" creationId="{425DDFB9-A2AF-0B54-7D35-B2F4EF130487}"/>
          </ac:spMkLst>
        </pc:spChg>
      </pc:sldChg>
      <pc:sldChg chg="new del">
        <pc:chgData name="Nina Sumbatova" userId="f1011d524f835137" providerId="LiveId" clId="{5DE74635-73F2-4984-B852-198063E1D8BF}" dt="2022-11-13T20:20:33.768" v="340" actId="2696"/>
        <pc:sldMkLst>
          <pc:docMk/>
          <pc:sldMk cId="1262982041" sldId="570"/>
        </pc:sldMkLst>
      </pc:sldChg>
      <pc:sldChg chg="modSp new del mod">
        <pc:chgData name="Nina Sumbatova" userId="f1011d524f835137" providerId="LiveId" clId="{5DE74635-73F2-4984-B852-198063E1D8BF}" dt="2022-11-13T19:51:23.481" v="315" actId="2696"/>
        <pc:sldMkLst>
          <pc:docMk/>
          <pc:sldMk cId="4144679783" sldId="570"/>
        </pc:sldMkLst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4144679783" sldId="570"/>
            <ac:spMk id="2" creationId="{247F21AA-3236-302B-04A4-00EF1FC1E00C}"/>
          </ac:spMkLst>
        </pc:spChg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4144679783" sldId="570"/>
            <ac:spMk id="3" creationId="{A256D30E-6030-26B4-06C2-6712DD4F5A78}"/>
          </ac:spMkLst>
        </pc:spChg>
        <pc:spChg chg="mod">
          <ac:chgData name="Nina Sumbatova" userId="f1011d524f835137" providerId="LiveId" clId="{5DE74635-73F2-4984-B852-198063E1D8BF}" dt="2022-11-13T19:36:48.673" v="239"/>
          <ac:spMkLst>
            <pc:docMk/>
            <pc:sldMk cId="4144679783" sldId="570"/>
            <ac:spMk id="4" creationId="{9F5B0F26-0FFB-DA81-D775-94066C662037}"/>
          </ac:spMkLst>
        </pc:spChg>
      </pc:sldChg>
      <pc:sldChg chg="delSp modSp add mod ord">
        <pc:chgData name="Nina Sumbatova" userId="f1011d524f835137" providerId="LiveId" clId="{5DE74635-73F2-4984-B852-198063E1D8BF}" dt="2022-11-15T21:32:29.671" v="4582" actId="20577"/>
        <pc:sldMkLst>
          <pc:docMk/>
          <pc:sldMk cId="2061629284" sldId="571"/>
        </pc:sldMkLst>
        <pc:spChg chg="mod">
          <ac:chgData name="Nina Sumbatova" userId="f1011d524f835137" providerId="LiveId" clId="{5DE74635-73F2-4984-B852-198063E1D8BF}" dt="2022-11-14T15:09:52.481" v="3720" actId="20577"/>
          <ac:spMkLst>
            <pc:docMk/>
            <pc:sldMk cId="2061629284" sldId="571"/>
            <ac:spMk id="2" creationId="{FF802F40-C0C2-7306-BB84-8C430D12F76A}"/>
          </ac:spMkLst>
        </pc:spChg>
        <pc:spChg chg="mod">
          <ac:chgData name="Nina Sumbatova" userId="f1011d524f835137" providerId="LiveId" clId="{5DE74635-73F2-4984-B852-198063E1D8BF}" dt="2022-11-15T21:32:29.671" v="4582" actId="20577"/>
          <ac:spMkLst>
            <pc:docMk/>
            <pc:sldMk cId="2061629284" sldId="571"/>
            <ac:spMk id="3" creationId="{6A7A0618-754F-A0DE-6EC6-4E1553F13250}"/>
          </ac:spMkLst>
        </pc:spChg>
        <pc:graphicFrameChg chg="del mod modGraphic">
          <ac:chgData name="Nina Sumbatova" userId="f1011d524f835137" providerId="LiveId" clId="{5DE74635-73F2-4984-B852-198063E1D8BF}" dt="2022-11-15T20:07:00.043" v="4533" actId="478"/>
          <ac:graphicFrameMkLst>
            <pc:docMk/>
            <pc:sldMk cId="2061629284" sldId="571"/>
            <ac:graphicFrameMk id="4" creationId="{19480285-73D6-C996-2121-7684FA472186}"/>
          </ac:graphicFrameMkLst>
        </pc:graphicFrameChg>
      </pc:sldChg>
      <pc:sldChg chg="add del">
        <pc:chgData name="Nina Sumbatova" userId="f1011d524f835137" providerId="LiveId" clId="{5DE74635-73F2-4984-B852-198063E1D8BF}" dt="2022-11-13T20:22:05.832" v="373" actId="2696"/>
        <pc:sldMkLst>
          <pc:docMk/>
          <pc:sldMk cId="3298977606" sldId="571"/>
        </pc:sldMkLst>
      </pc:sldChg>
      <pc:sldChg chg="modSp add mod ord">
        <pc:chgData name="Nina Sumbatova" userId="f1011d524f835137" providerId="LiveId" clId="{5DE74635-73F2-4984-B852-198063E1D8BF}" dt="2022-11-15T19:54:18.973" v="4292" actId="11"/>
        <pc:sldMkLst>
          <pc:docMk/>
          <pc:sldMk cId="2301443108" sldId="572"/>
        </pc:sldMkLst>
        <pc:spChg chg="mod">
          <ac:chgData name="Nina Sumbatova" userId="f1011d524f835137" providerId="LiveId" clId="{5DE74635-73F2-4984-B852-198063E1D8BF}" dt="2022-11-14T14:48:01.849" v="3410" actId="6549"/>
          <ac:spMkLst>
            <pc:docMk/>
            <pc:sldMk cId="2301443108" sldId="572"/>
            <ac:spMk id="2" creationId="{AB5237F5-F9BD-6E68-8075-441CC5C55ABF}"/>
          </ac:spMkLst>
        </pc:spChg>
        <pc:spChg chg="mod">
          <ac:chgData name="Nina Sumbatova" userId="f1011d524f835137" providerId="LiveId" clId="{5DE74635-73F2-4984-B852-198063E1D8BF}" dt="2022-11-15T19:54:18.973" v="4292" actId="11"/>
          <ac:spMkLst>
            <pc:docMk/>
            <pc:sldMk cId="2301443108" sldId="572"/>
            <ac:spMk id="3" creationId="{50B2629F-AC7E-0396-C7CC-446681179957}"/>
          </ac:spMkLst>
        </pc:spChg>
      </pc:sldChg>
      <pc:sldChg chg="addSp new del mod">
        <pc:chgData name="Nina Sumbatova" userId="f1011d524f835137" providerId="LiveId" clId="{5DE74635-73F2-4984-B852-198063E1D8BF}" dt="2022-11-14T10:27:51.708" v="1697" actId="2696"/>
        <pc:sldMkLst>
          <pc:docMk/>
          <pc:sldMk cId="4091062623" sldId="573"/>
        </pc:sldMkLst>
        <pc:spChg chg="add">
          <ac:chgData name="Nina Sumbatova" userId="f1011d524f835137" providerId="LiveId" clId="{5DE74635-73F2-4984-B852-198063E1D8BF}" dt="2022-11-13T20:52:05.056" v="1147" actId="22"/>
          <ac:spMkLst>
            <pc:docMk/>
            <pc:sldMk cId="4091062623" sldId="573"/>
            <ac:spMk id="5" creationId="{49F3B470-445C-F44F-3D50-7C1AE88473FE}"/>
          </ac:spMkLst>
        </pc:spChg>
      </pc:sldChg>
      <pc:sldChg chg="add del">
        <pc:chgData name="Nina Sumbatova" userId="f1011d524f835137" providerId="LiveId" clId="{5DE74635-73F2-4984-B852-198063E1D8BF}" dt="2022-11-13T20:52:18.305" v="1149" actId="2696"/>
        <pc:sldMkLst>
          <pc:docMk/>
          <pc:sldMk cId="842144664" sldId="574"/>
        </pc:sldMkLst>
      </pc:sldChg>
      <pc:sldChg chg="modSp add del mod">
        <pc:chgData name="Nina Sumbatova" userId="f1011d524f835137" providerId="LiveId" clId="{5DE74635-73F2-4984-B852-198063E1D8BF}" dt="2022-11-14T15:13:05.531" v="3806" actId="2696"/>
        <pc:sldMkLst>
          <pc:docMk/>
          <pc:sldMk cId="1736502249" sldId="574"/>
        </pc:sldMkLst>
        <pc:spChg chg="mod">
          <ac:chgData name="Nina Sumbatova" userId="f1011d524f835137" providerId="LiveId" clId="{5DE74635-73F2-4984-B852-198063E1D8BF}" dt="2022-11-14T10:27:45.595" v="1696"/>
          <ac:spMkLst>
            <pc:docMk/>
            <pc:sldMk cId="1736502249" sldId="574"/>
            <ac:spMk id="3" creationId="{50B2629F-AC7E-0396-C7CC-446681179957}"/>
          </ac:spMkLst>
        </pc:spChg>
      </pc:sldChg>
      <pc:sldChg chg="addSp delSp modSp add mod ord">
        <pc:chgData name="Nina Sumbatova" userId="f1011d524f835137" providerId="LiveId" clId="{5DE74635-73F2-4984-B852-198063E1D8BF}" dt="2022-11-15T20:00:00.658" v="4332" actId="313"/>
        <pc:sldMkLst>
          <pc:docMk/>
          <pc:sldMk cId="1350162379" sldId="575"/>
        </pc:sldMkLst>
        <pc:spChg chg="mod">
          <ac:chgData name="Nina Sumbatova" userId="f1011d524f835137" providerId="LiveId" clId="{5DE74635-73F2-4984-B852-198063E1D8BF}" dt="2022-11-14T14:49:53.538" v="3432"/>
          <ac:spMkLst>
            <pc:docMk/>
            <pc:sldMk cId="1350162379" sldId="575"/>
            <ac:spMk id="2" creationId="{FF802F40-C0C2-7306-BB84-8C430D12F76A}"/>
          </ac:spMkLst>
        </pc:spChg>
        <pc:spChg chg="del mod">
          <ac:chgData name="Nina Sumbatova" userId="f1011d524f835137" providerId="LiveId" clId="{5DE74635-73F2-4984-B852-198063E1D8BF}" dt="2022-11-13T21:13:48.535" v="1171"/>
          <ac:spMkLst>
            <pc:docMk/>
            <pc:sldMk cId="1350162379" sldId="575"/>
            <ac:spMk id="3" creationId="{6A7A0618-754F-A0DE-6EC6-4E1553F13250}"/>
          </ac:spMkLst>
        </pc:spChg>
        <pc:spChg chg="add del mod">
          <ac:chgData name="Nina Sumbatova" userId="f1011d524f835137" providerId="LiveId" clId="{5DE74635-73F2-4984-B852-198063E1D8BF}" dt="2022-11-13T21:33:30.561" v="1244"/>
          <ac:spMkLst>
            <pc:docMk/>
            <pc:sldMk cId="1350162379" sldId="575"/>
            <ac:spMk id="7" creationId="{8FEF2A31-01C6-707C-18AC-37EC16D096CE}"/>
          </ac:spMkLst>
        </pc:spChg>
        <pc:spChg chg="add del mod">
          <ac:chgData name="Nina Sumbatova" userId="f1011d524f835137" providerId="LiveId" clId="{5DE74635-73F2-4984-B852-198063E1D8BF}" dt="2022-11-14T09:02:04.951" v="1398"/>
          <ac:spMkLst>
            <pc:docMk/>
            <pc:sldMk cId="1350162379" sldId="575"/>
            <ac:spMk id="10" creationId="{2E56F648-1479-B81B-761C-D52501646901}"/>
          </ac:spMkLst>
        </pc:spChg>
        <pc:spChg chg="add mod">
          <ac:chgData name="Nina Sumbatova" userId="f1011d524f835137" providerId="LiveId" clId="{5DE74635-73F2-4984-B852-198063E1D8BF}" dt="2022-11-15T20:00:00.658" v="4332" actId="313"/>
          <ac:spMkLst>
            <pc:docMk/>
            <pc:sldMk cId="1350162379" sldId="575"/>
            <ac:spMk id="22" creationId="{169C79FF-5CF5-269E-191A-8B44D72CAC62}"/>
          </ac:spMkLst>
        </pc:spChg>
        <pc:graphicFrameChg chg="del modGraphic">
          <ac:chgData name="Nina Sumbatova" userId="f1011d524f835137" providerId="LiveId" clId="{5DE74635-73F2-4984-B852-198063E1D8BF}" dt="2022-11-13T21:13:45.778" v="1170" actId="478"/>
          <ac:graphicFrameMkLst>
            <pc:docMk/>
            <pc:sldMk cId="1350162379" sldId="575"/>
            <ac:graphicFrameMk id="4" creationId="{19480285-73D6-C996-2121-7684FA472186}"/>
          </ac:graphicFrameMkLst>
        </pc:graphicFrameChg>
        <pc:graphicFrameChg chg="add del mod modGraphic">
          <ac:chgData name="Nina Sumbatova" userId="f1011d524f835137" providerId="LiveId" clId="{5DE74635-73F2-4984-B852-198063E1D8BF}" dt="2022-11-13T21:31:16.476" v="1243" actId="478"/>
          <ac:graphicFrameMkLst>
            <pc:docMk/>
            <pc:sldMk cId="1350162379" sldId="575"/>
            <ac:graphicFrameMk id="5" creationId="{AC14CF06-9C55-40CB-0C6E-2BE0C708091F}"/>
          </ac:graphicFrameMkLst>
        </pc:graphicFrameChg>
        <pc:graphicFrameChg chg="add del mod modGraphic">
          <ac:chgData name="Nina Sumbatova" userId="f1011d524f835137" providerId="LiveId" clId="{5DE74635-73F2-4984-B852-198063E1D8BF}" dt="2022-11-14T09:02:01.502" v="1397" actId="478"/>
          <ac:graphicFrameMkLst>
            <pc:docMk/>
            <pc:sldMk cId="1350162379" sldId="575"/>
            <ac:graphicFrameMk id="8" creationId="{478DD463-161C-1477-AEB1-D95DC336A8D1}"/>
          </ac:graphicFrameMkLst>
        </pc:graphicFrameChg>
        <pc:graphicFrameChg chg="add mod modGraphic">
          <ac:chgData name="Nina Sumbatova" userId="f1011d524f835137" providerId="LiveId" clId="{5DE74635-73F2-4984-B852-198063E1D8BF}" dt="2022-11-14T14:52:42.782" v="3445" actId="1076"/>
          <ac:graphicFrameMkLst>
            <pc:docMk/>
            <pc:sldMk cId="1350162379" sldId="575"/>
            <ac:graphicFrameMk id="11" creationId="{FAD7EFE0-8B91-E531-74A4-8FE288EBE964}"/>
          </ac:graphicFrameMkLst>
        </pc:graphicFrameChg>
        <pc:graphicFrameChg chg="add del mod">
          <ac:chgData name="Nina Sumbatova" userId="f1011d524f835137" providerId="LiveId" clId="{5DE74635-73F2-4984-B852-198063E1D8BF}" dt="2022-11-14T09:05:49.063" v="1411"/>
          <ac:graphicFrameMkLst>
            <pc:docMk/>
            <pc:sldMk cId="1350162379" sldId="575"/>
            <ac:graphicFrameMk id="12" creationId="{511A938C-D7AD-A551-FDDC-5A18898F8977}"/>
          </ac:graphicFrameMkLst>
        </pc:graphicFrameChg>
        <pc:graphicFrameChg chg="add del mod">
          <ac:chgData name="Nina Sumbatova" userId="f1011d524f835137" providerId="LiveId" clId="{5DE74635-73F2-4984-B852-198063E1D8BF}" dt="2022-11-14T09:06:14.553" v="1414"/>
          <ac:graphicFrameMkLst>
            <pc:docMk/>
            <pc:sldMk cId="1350162379" sldId="575"/>
            <ac:graphicFrameMk id="13" creationId="{074B787A-D01D-BF73-2679-DF08B7578BEF}"/>
          </ac:graphicFrameMkLst>
        </pc:graphicFrameChg>
        <pc:graphicFrameChg chg="add del mod modGraphic">
          <ac:chgData name="Nina Sumbatova" userId="f1011d524f835137" providerId="LiveId" clId="{5DE74635-73F2-4984-B852-198063E1D8BF}" dt="2022-11-14T09:18:30.424" v="1448"/>
          <ac:graphicFrameMkLst>
            <pc:docMk/>
            <pc:sldMk cId="1350162379" sldId="575"/>
            <ac:graphicFrameMk id="14" creationId="{EC9AC57D-2A26-B001-3B9F-6314089CC777}"/>
          </ac:graphicFrameMkLst>
        </pc:graphicFrameChg>
        <pc:graphicFrameChg chg="add del mod modGraphic">
          <ac:chgData name="Nina Sumbatova" userId="f1011d524f835137" providerId="LiveId" clId="{5DE74635-73F2-4984-B852-198063E1D8BF}" dt="2022-11-14T09:07:16.191" v="1422"/>
          <ac:graphicFrameMkLst>
            <pc:docMk/>
            <pc:sldMk cId="1350162379" sldId="575"/>
            <ac:graphicFrameMk id="15" creationId="{092113D5-F97C-45C6-66A9-212CD1B4E484}"/>
          </ac:graphicFrameMkLst>
        </pc:graphicFrameChg>
        <pc:graphicFrameChg chg="add del mod modGraphic">
          <ac:chgData name="Nina Sumbatova" userId="f1011d524f835137" providerId="LiveId" clId="{5DE74635-73F2-4984-B852-198063E1D8BF}" dt="2022-11-14T09:08:17.973" v="1431"/>
          <ac:graphicFrameMkLst>
            <pc:docMk/>
            <pc:sldMk cId="1350162379" sldId="575"/>
            <ac:graphicFrameMk id="16" creationId="{F1486DF6-0316-3D4E-F37C-07B6EB1D695B}"/>
          </ac:graphicFrameMkLst>
        </pc:graphicFrameChg>
        <pc:graphicFrameChg chg="add del mod">
          <ac:chgData name="Nina Sumbatova" userId="f1011d524f835137" providerId="LiveId" clId="{5DE74635-73F2-4984-B852-198063E1D8BF}" dt="2022-11-14T09:09:01.193" v="1434"/>
          <ac:graphicFrameMkLst>
            <pc:docMk/>
            <pc:sldMk cId="1350162379" sldId="575"/>
            <ac:graphicFrameMk id="17" creationId="{22C861C4-EAEA-1219-9825-3BBD93FB9DEB}"/>
          </ac:graphicFrameMkLst>
        </pc:graphicFrameChg>
        <pc:graphicFrameChg chg="add del mod">
          <ac:chgData name="Nina Sumbatova" userId="f1011d524f835137" providerId="LiveId" clId="{5DE74635-73F2-4984-B852-198063E1D8BF}" dt="2022-11-14T09:10:41.207" v="1437"/>
          <ac:graphicFrameMkLst>
            <pc:docMk/>
            <pc:sldMk cId="1350162379" sldId="575"/>
            <ac:graphicFrameMk id="18" creationId="{147DE369-770C-A16F-7405-0E4C99FE51E6}"/>
          </ac:graphicFrameMkLst>
        </pc:graphicFrameChg>
        <pc:graphicFrameChg chg="add del mod modGraphic">
          <ac:chgData name="Nina Sumbatova" userId="f1011d524f835137" providerId="LiveId" clId="{5DE74635-73F2-4984-B852-198063E1D8BF}" dt="2022-11-14T09:11:11.382" v="1444"/>
          <ac:graphicFrameMkLst>
            <pc:docMk/>
            <pc:sldMk cId="1350162379" sldId="575"/>
            <ac:graphicFrameMk id="19" creationId="{E7A71FA2-BAA2-FFEA-090C-041934924042}"/>
          </ac:graphicFrameMkLst>
        </pc:graphicFrameChg>
        <pc:cxnChg chg="add del">
          <ac:chgData name="Nina Sumbatova" userId="f1011d524f835137" providerId="LiveId" clId="{5DE74635-73F2-4984-B852-198063E1D8BF}" dt="2022-11-14T09:18:27.096" v="1446" actId="11529"/>
          <ac:cxnSpMkLst>
            <pc:docMk/>
            <pc:sldMk cId="1350162379" sldId="575"/>
            <ac:cxnSpMk id="21" creationId="{99B7B519-4423-A99B-14B7-C71C14F5CEBA}"/>
          </ac:cxnSpMkLst>
        </pc:cxnChg>
      </pc:sldChg>
      <pc:sldChg chg="modSp add mod">
        <pc:chgData name="Nina Sumbatova" userId="f1011d524f835137" providerId="LiveId" clId="{5DE74635-73F2-4984-B852-198063E1D8BF}" dt="2022-11-14T15:13:57.980" v="3825" actId="14100"/>
        <pc:sldMkLst>
          <pc:docMk/>
          <pc:sldMk cId="1374513133" sldId="576"/>
        </pc:sldMkLst>
        <pc:spChg chg="mod">
          <ac:chgData name="Nina Sumbatova" userId="f1011d524f835137" providerId="LiveId" clId="{5DE74635-73F2-4984-B852-198063E1D8BF}" dt="2022-11-14T15:13:33.845" v="3820" actId="20577"/>
          <ac:spMkLst>
            <pc:docMk/>
            <pc:sldMk cId="1374513133" sldId="576"/>
            <ac:spMk id="2" creationId="{AB5237F5-F9BD-6E68-8075-441CC5C55ABF}"/>
          </ac:spMkLst>
        </pc:spChg>
        <pc:spChg chg="mod">
          <ac:chgData name="Nina Sumbatova" userId="f1011d524f835137" providerId="LiveId" clId="{5DE74635-73F2-4984-B852-198063E1D8BF}" dt="2022-11-14T15:13:57.980" v="3825" actId="14100"/>
          <ac:spMkLst>
            <pc:docMk/>
            <pc:sldMk cId="1374513133" sldId="576"/>
            <ac:spMk id="3" creationId="{50B2629F-AC7E-0396-C7CC-446681179957}"/>
          </ac:spMkLst>
        </pc:spChg>
      </pc:sldChg>
      <pc:sldChg chg="modSp add del mod">
        <pc:chgData name="Nina Sumbatova" userId="f1011d524f835137" providerId="LiveId" clId="{5DE74635-73F2-4984-B852-198063E1D8BF}" dt="2022-11-14T14:50:01.040" v="3433" actId="2696"/>
        <pc:sldMkLst>
          <pc:docMk/>
          <pc:sldMk cId="1155162462" sldId="577"/>
        </pc:sldMkLst>
        <pc:spChg chg="mod">
          <ac:chgData name="Nina Sumbatova" userId="f1011d524f835137" providerId="LiveId" clId="{5DE74635-73F2-4984-B852-198063E1D8BF}" dt="2022-11-14T14:48:26.918" v="3424" actId="20577"/>
          <ac:spMkLst>
            <pc:docMk/>
            <pc:sldMk cId="1155162462" sldId="577"/>
            <ac:spMk id="2" creationId="{AB5237F5-F9BD-6E68-8075-441CC5C55ABF}"/>
          </ac:spMkLst>
        </pc:spChg>
        <pc:spChg chg="mod">
          <ac:chgData name="Nina Sumbatova" userId="f1011d524f835137" providerId="LiveId" clId="{5DE74635-73F2-4984-B852-198063E1D8BF}" dt="2022-11-14T14:48:36.648" v="3427" actId="6549"/>
          <ac:spMkLst>
            <pc:docMk/>
            <pc:sldMk cId="1155162462" sldId="577"/>
            <ac:spMk id="3" creationId="{50B2629F-AC7E-0396-C7CC-446681179957}"/>
          </ac:spMkLst>
        </pc:spChg>
      </pc:sldChg>
      <pc:sldChg chg="add del">
        <pc:chgData name="Nina Sumbatova" userId="f1011d524f835137" providerId="LiveId" clId="{5DE74635-73F2-4984-B852-198063E1D8BF}" dt="2022-11-14T16:16:51.989" v="4167" actId="2696"/>
        <pc:sldMkLst>
          <pc:docMk/>
          <pc:sldMk cId="3500025896" sldId="5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0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0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95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29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9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02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67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15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31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EFB9162-5FE5-4789-98D8-E0EC187676D8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22346E9-FFD9-4E4B-892A-D7AE8CE01A6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63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526CE-C218-9D5D-AD30-B987D9429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verbal root structure and aspect in </a:t>
            </a:r>
            <a:r>
              <a:rPr lang="en-US" dirty="0" err="1"/>
              <a:t>dargwa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BE9B3-B445-BF09-6338-E70BE2A127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Nina Sumbatova, Higher School of Economics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international conference on the languages of the Anatolia-Caucasus-Iran-Mesopotamia area.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16--18, 2022, INALCO, Paris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2E59AC-6335-E7BB-8C80-EEE11A5A8787}"/>
              </a:ext>
            </a:extLst>
          </p:cNvPr>
          <p:cNvSpPr txBox="1"/>
          <p:nvPr/>
        </p:nvSpPr>
        <p:spPr>
          <a:xfrm>
            <a:off x="7221893" y="186612"/>
            <a:ext cx="5047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highlight>
                  <a:srgbClr val="D3D3D3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This research has been supported by the Russian Scientific Foundation, grant No. 22-28-01648.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88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5471C-9964-D6CC-FB4D-5B548D32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</a:t>
            </a:r>
            <a:endParaRPr lang="ru-R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66F71B-8172-9432-6DCD-D84407A2FDD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9532185"/>
              </p:ext>
            </p:extLst>
          </p:nvPr>
        </p:nvGraphicFramePr>
        <p:xfrm>
          <a:off x="1035698" y="3021807"/>
          <a:ext cx="9591869" cy="3250977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1812125">
                  <a:extLst>
                    <a:ext uri="{9D8B030D-6E8A-4147-A177-3AD203B41FA5}">
                      <a16:colId xmlns:a16="http://schemas.microsoft.com/office/drawing/2014/main" val="3476766268"/>
                    </a:ext>
                  </a:extLst>
                </a:gridCol>
                <a:gridCol w="1823695">
                  <a:extLst>
                    <a:ext uri="{9D8B030D-6E8A-4147-A177-3AD203B41FA5}">
                      <a16:colId xmlns:a16="http://schemas.microsoft.com/office/drawing/2014/main" val="2681468809"/>
                    </a:ext>
                  </a:extLst>
                </a:gridCol>
                <a:gridCol w="2292525">
                  <a:extLst>
                    <a:ext uri="{9D8B030D-6E8A-4147-A177-3AD203B41FA5}">
                      <a16:colId xmlns:a16="http://schemas.microsoft.com/office/drawing/2014/main" val="2780508221"/>
                    </a:ext>
                  </a:extLst>
                </a:gridCol>
                <a:gridCol w="3663524">
                  <a:extLst>
                    <a:ext uri="{9D8B030D-6E8A-4147-A177-3AD203B41FA5}">
                      <a16:colId xmlns:a16="http://schemas.microsoft.com/office/drawing/2014/main" val="2182814615"/>
                    </a:ext>
                  </a:extLst>
                </a:gridCol>
              </a:tblGrid>
              <a:tr h="4068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Root: PFV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Root: IPFV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Infinitive PFV/IPFV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6156515"/>
                  </a:ext>
                </a:extLst>
              </a:tr>
              <a:tr h="4063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‘find’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ark: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da-DK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urk: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b-ark:-ara/b-urk:-ara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079607"/>
                  </a:ext>
                </a:extLst>
              </a:tr>
              <a:tr h="4063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‘write’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CL-elk'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</a:t>
                      </a: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b-elk'-ana/luk'-ana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6530239"/>
                  </a:ext>
                </a:extLst>
              </a:tr>
              <a:tr h="4063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‘throw’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ihʷ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irhʷ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ihʷ-ara/irhʷ-ara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52823"/>
                  </a:ext>
                </a:extLst>
              </a:tr>
              <a:tr h="4063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‘thresh</a:t>
                      </a:r>
                      <a:r>
                        <a:rPr lang="da-DK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CL-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irq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</a:pP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iq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d-irq-aˁra/iq-aˁra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3584624"/>
                  </a:ext>
                </a:extLst>
              </a:tr>
              <a:tr h="4063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‘sew’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CL-epː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ipː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b-epː-ara/ipː-ara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4687893"/>
                  </a:ext>
                </a:extLst>
              </a:tr>
              <a:tr h="4063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</a:t>
                      </a:r>
                      <a:r>
                        <a:rPr lang="da-DK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sow’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CL-aʡ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alʡ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aʡ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-ana/b-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alʡ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-ana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211766"/>
                  </a:ext>
                </a:extLst>
              </a:tr>
              <a:tr h="4063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‘measure’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umc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umc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umc-ara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umc-ara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3908937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C8985-27A6-0106-8F2A-C5087FC65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1986110"/>
            <a:ext cx="9603438" cy="69890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two variants of a root show common phonological features but their relationship is highly irregular. 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0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7D3A8-6204-6F89-0ACF-A38A69FF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48640"/>
            <a:ext cx="10297807" cy="1499616"/>
          </a:xfrm>
        </p:spPr>
        <p:txBody>
          <a:bodyPr/>
          <a:lstStyle/>
          <a:p>
            <a:r>
              <a:rPr lang="en-US" dirty="0"/>
              <a:t>aorist markers and other diagnostic suffixes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A4B9E-C231-398C-F25E-C03259F83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26211"/>
            <a:ext cx="9720071" cy="4224528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most languages of the group, verbs fall into three inflectional classes. These classes are manifested in the choice of certain inflectional affixes, first of all the aorist markers. </a:t>
            </a:r>
          </a:p>
          <a:p>
            <a:pPr algn="just">
              <a:spcBef>
                <a:spcPts val="900"/>
              </a:spcBef>
              <a:spcAft>
                <a:spcPts val="300"/>
              </a:spcAft>
              <a:tabLst>
                <a:tab pos="450215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Tanti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Dargwa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600"/>
              </a:spcBef>
              <a:tabLst>
                <a:tab pos="449263" algn="l"/>
                <a:tab pos="809625" algn="l"/>
                <a:tab pos="3225800" algn="l"/>
                <a:tab pos="6459538" algn="l"/>
              </a:tabLst>
            </a:pP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čː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iq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ru-RU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čʼ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endParaRPr lang="ru-RU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  <a:spcAft>
                <a:spcPts val="200"/>
              </a:spcAft>
              <a:tabLst>
                <a:tab pos="449263" algn="l"/>
                <a:tab pos="809625" algn="l"/>
                <a:tab pos="3225800" algn="l"/>
                <a:tab pos="6459538" algn="l"/>
              </a:tabLst>
            </a:pPr>
            <a:r>
              <a:rPr lang="fr-CA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n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pfv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aor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pfv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aor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pfv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aor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215" algn="just">
              <a:spcBef>
                <a:spcPts val="0"/>
              </a:spcBef>
              <a:spcAft>
                <a:spcPts val="600"/>
              </a:spcAft>
              <a:tabLst>
                <a:tab pos="449263" algn="l"/>
                <a:tab pos="809625" algn="l"/>
                <a:tab pos="3225800" algn="l"/>
                <a:tab pos="6459538" algn="l"/>
              </a:tabLst>
            </a:pP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(he) found (it)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	‘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(he) lit (it) up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000" i="1" dirty="0">
                <a:effectLst/>
                <a:latin typeface="Charis SIL Compact"/>
                <a:ea typeface="Times New Roman" panose="02020603050405020304" pitchFamily="18" charset="0"/>
                <a:cs typeface="Charis SIL" panose="02000500060000020004" pitchFamily="2" charset="0"/>
              </a:rPr>
              <a:t>	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(he) read (it)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marL="0" algn="just">
              <a:spcBef>
                <a:spcPts val="600"/>
              </a:spcBef>
              <a:tabLst>
                <a:tab pos="449263" algn="l"/>
                <a:tab pos="809625" algn="l"/>
                <a:tab pos="3225800" algn="l"/>
                <a:tab pos="6459538" algn="l"/>
              </a:tabLst>
            </a:pP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čː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ru-RU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ilq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u-RU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čʼ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  <a:spcAft>
                <a:spcPts val="200"/>
              </a:spcAft>
              <a:tabLst>
                <a:tab pos="449263" algn="l"/>
                <a:tab pos="809625" algn="l"/>
                <a:tab pos="3225800" algn="l"/>
                <a:tab pos="6459538" algn="l"/>
              </a:tabLst>
            </a:pP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ipfv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cvb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ipfv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cvb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ipfv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cvb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215" algn="just">
              <a:spcBef>
                <a:spcPts val="0"/>
              </a:spcBef>
              <a:spcAft>
                <a:spcPts val="600"/>
              </a:spcAft>
              <a:tabLst>
                <a:tab pos="449263" algn="l"/>
                <a:tab pos="809625" algn="l"/>
                <a:tab pos="3225800" algn="l"/>
                <a:tab pos="6459538" algn="l"/>
              </a:tabLst>
            </a:pP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(he) is finding (it)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	‘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(he) is lighting (it) up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000" i="1" dirty="0">
                <a:effectLst/>
                <a:latin typeface="Charis SIL Compact"/>
                <a:ea typeface="Times New Roman" panose="02020603050405020304" pitchFamily="18" charset="0"/>
                <a:cs typeface="Charis SIL" panose="02000500060000020004" pitchFamily="2" charset="0"/>
              </a:rPr>
              <a:t>	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(he) is reading (it)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marL="0" algn="just">
              <a:spcBef>
                <a:spcPts val="600"/>
              </a:spcBef>
              <a:tabLst>
                <a:tab pos="449263" algn="l"/>
                <a:tab pos="809625" algn="l"/>
                <a:tab pos="3225800" algn="l"/>
                <a:tab pos="6459538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ː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ru-RU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iq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ru-RU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čʼ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endParaRPr lang="ru-RU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  <a:spcAft>
                <a:spcPts val="200"/>
              </a:spcAft>
              <a:tabLst>
                <a:tab pos="449263" algn="l"/>
                <a:tab pos="809625" algn="l"/>
                <a:tab pos="3225800" algn="l"/>
                <a:tab pos="6459538" algn="l"/>
              </a:tabLst>
            </a:pP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ipfv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cvb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ipfv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cvb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ipfv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prs</a:t>
            </a:r>
            <a:r>
              <a:rPr lang="ru-RU" sz="2000" cap="sm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000" cap="small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cvb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215" algn="just">
              <a:spcBef>
                <a:spcPts val="0"/>
              </a:spcBef>
              <a:spcAft>
                <a:spcPts val="600"/>
              </a:spcAft>
              <a:tabLst>
                <a:tab pos="449263" algn="l"/>
                <a:tab pos="809625" algn="l"/>
                <a:tab pos="3225800" algn="l"/>
                <a:tab pos="6459538" algn="l"/>
              </a:tabLst>
            </a:pP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(him) find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	‘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(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light up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000" i="1" dirty="0">
                <a:effectLst/>
                <a:latin typeface="Charis SIL Compact"/>
                <a:ea typeface="Times New Roman" panose="02020603050405020304" pitchFamily="18" charset="0"/>
                <a:cs typeface="Charis SIL" panose="02000500060000020004" pitchFamily="2" charset="0"/>
              </a:rPr>
              <a:t>	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(him) read (it)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967478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2F40-C0C2-7306-BB84-8C430D12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aorist markers as a trace of “root determiners”</a:t>
            </a:r>
            <a:endParaRPr lang="ru-RU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A0618-754F-A0DE-6EC6-4E1553F13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diagnostic suffixes (“root determiners”) show correlation with the root sonorants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Mudrak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2016: </a:t>
            </a: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72–79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-(V)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-(V)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  <a:p>
            <a:endParaRPr lang="en-US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‘fly-AOR’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č’-u</a:t>
            </a:r>
            <a:r>
              <a:rPr lang="da-DK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 ‘read-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AOR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472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37F5-F9BD-6E68-8075-441CC5C5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be discussed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629F-AC7E-0396-C7CC-446681179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3"/>
            <a:ext cx="9720071" cy="4187952"/>
          </a:xfrm>
        </p:spPr>
        <p:txBody>
          <a:bodyPr>
            <a:normAutofit fontScale="92500"/>
          </a:bodyPr>
          <a:lstStyle/>
          <a:p>
            <a:pPr marL="549275" lvl="0" indent="-457200"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the structure of cognate verbal root the same in different languages of the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group?</a:t>
            </a:r>
          </a:p>
          <a:p>
            <a:pPr marL="549275" lvl="0" indent="-457200"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are the vowels and sonorants of a certain verbal root the same in different languages of the group? (do they correspond in a regular way?)</a:t>
            </a:r>
          </a:p>
          <a:p>
            <a:pPr marL="549275" indent="-457200"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do the elements of a certain comparative series attach the same diagnostic markers?</a:t>
            </a:r>
          </a:p>
          <a:p>
            <a:pPr marL="549275" indent="-457200"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there a correlation between the root sonorants and root determiners (aorist markers)?</a:t>
            </a:r>
          </a:p>
          <a:p>
            <a:pPr marL="549275" lvl="0" indent="-457200"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are the possible and the most common formal types of aspectual oppositions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49275" lvl="0" indent="-457200"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can we classify the verbal roots as to the type of aspectual opposition?</a:t>
            </a:r>
          </a:p>
          <a:p>
            <a:pPr marL="549275" lvl="0" indent="-457200"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can we figure out the historical direction of aspectual derivation at least for a part of verbal roots? is this direction the same for all verbs?</a:t>
            </a:r>
          </a:p>
          <a:p>
            <a:pPr marL="0" lvl="0" indent="0" algn="just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further task is to understand how the modern aspectual system appeared and developed in the languages of the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Dargwa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group.</a:t>
            </a:r>
          </a:p>
        </p:txBody>
      </p:sp>
    </p:spTree>
    <p:extLst>
      <p:ext uri="{BB962C8B-B14F-4D97-AF65-F5344CB8AC3E}">
        <p14:creationId xmlns:p14="http://schemas.microsoft.com/office/powerpoint/2010/main" val="3876427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D27C8-F1B9-9240-CD88-4F293FEC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database: 9 languages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19BD6-2521-729E-076C-DE95EC450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277" y="2084832"/>
            <a:ext cx="9981923" cy="4044973"/>
          </a:xfrm>
        </p:spPr>
        <p:txBody>
          <a:bodyPr>
            <a:noAutofit/>
          </a:bodyPr>
          <a:lstStyle/>
          <a:p>
            <a:pPr marL="357188" lvl="0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[based on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Aqusha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]: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Yusupov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2017], 40000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entries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Magomedov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Saidov-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Akkutta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2017],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appr.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7000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words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Tanti: lexicon from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Sumbatova, Lander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2014]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with additions; appr.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1400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entries,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450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verbs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lexicon from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umbatova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Mutalov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2003]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a lexicon collected by Rasul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Mutalov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(appr.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1100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entries,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320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verbs)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Kadar: lexicon collected by Naida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Vagizieva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(unpublished)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appr.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1800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entries,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666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verbs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Chirag: verbs from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Kibrik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Kodzasov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1988],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220 lexical meaning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Musaev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Morozova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, Daniel 202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0],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appr.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1100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entries,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290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verbs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fielddata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2018—2021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appr.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1400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entries,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390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verbs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Gasanova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2011],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appr.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4300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words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91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A7ACA-D2BA-FF94-8924-053F72777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780F5-BF19-4008-D001-9727F740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11354"/>
            <a:ext cx="9720071" cy="3896837"/>
          </a:xfrm>
        </p:spPr>
        <p:txBody>
          <a:bodyPr>
            <a:normAutofit/>
          </a:bodyPr>
          <a:lstStyle/>
          <a:p>
            <a:pPr marL="357188" indent="-265113"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all verbal roots found in the sources</a:t>
            </a:r>
          </a:p>
          <a:p>
            <a:pPr marL="357188" indent="-265113"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170 comparative series (=series of cognate roots)</a:t>
            </a:r>
          </a:p>
          <a:p>
            <a:pPr marL="530924" lvl="1" indent="-265113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root attested in at least three languages</a:t>
            </a:r>
          </a:p>
          <a:p>
            <a:pPr marL="530924" lvl="1" indent="-265113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clear semantic correspondences between roots in  different languages</a:t>
            </a:r>
          </a:p>
          <a:p>
            <a:pPr marL="357188" indent="-265113"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each root (PFV/IPFV): root structure, presence of a gender marker, vowel V, sonorant R, aorist marker</a:t>
            </a: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CBD7AFB9-8CFB-8341-1131-082542B3C2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402385"/>
              </p:ext>
            </p:extLst>
          </p:nvPr>
        </p:nvGraphicFramePr>
        <p:xfrm>
          <a:off x="93309" y="4577226"/>
          <a:ext cx="12098691" cy="1080325"/>
        </p:xfrm>
        <a:graphic>
          <a:graphicData uri="http://schemas.openxmlformats.org/drawingml/2006/table">
            <a:tbl>
              <a:tblPr/>
              <a:tblGrid>
                <a:gridCol w="409963">
                  <a:extLst>
                    <a:ext uri="{9D8B030D-6E8A-4147-A177-3AD203B41FA5}">
                      <a16:colId xmlns:a16="http://schemas.microsoft.com/office/drawing/2014/main" val="3878938616"/>
                    </a:ext>
                  </a:extLst>
                </a:gridCol>
                <a:gridCol w="305089">
                  <a:extLst>
                    <a:ext uri="{9D8B030D-6E8A-4147-A177-3AD203B41FA5}">
                      <a16:colId xmlns:a16="http://schemas.microsoft.com/office/drawing/2014/main" val="1494405061"/>
                    </a:ext>
                  </a:extLst>
                </a:gridCol>
                <a:gridCol w="715053">
                  <a:extLst>
                    <a:ext uri="{9D8B030D-6E8A-4147-A177-3AD203B41FA5}">
                      <a16:colId xmlns:a16="http://schemas.microsoft.com/office/drawing/2014/main" val="2405173315"/>
                    </a:ext>
                  </a:extLst>
                </a:gridCol>
                <a:gridCol w="314623">
                  <a:extLst>
                    <a:ext uri="{9D8B030D-6E8A-4147-A177-3AD203B41FA5}">
                      <a16:colId xmlns:a16="http://schemas.microsoft.com/office/drawing/2014/main" val="3213950602"/>
                    </a:ext>
                  </a:extLst>
                </a:gridCol>
                <a:gridCol w="353302">
                  <a:extLst>
                    <a:ext uri="{9D8B030D-6E8A-4147-A177-3AD203B41FA5}">
                      <a16:colId xmlns:a16="http://schemas.microsoft.com/office/drawing/2014/main" val="2372593245"/>
                    </a:ext>
                  </a:extLst>
                </a:gridCol>
                <a:gridCol w="256876">
                  <a:extLst>
                    <a:ext uri="{9D8B030D-6E8A-4147-A177-3AD203B41FA5}">
                      <a16:colId xmlns:a16="http://schemas.microsoft.com/office/drawing/2014/main" val="1371606667"/>
                    </a:ext>
                  </a:extLst>
                </a:gridCol>
                <a:gridCol w="679429">
                  <a:extLst>
                    <a:ext uri="{9D8B030D-6E8A-4147-A177-3AD203B41FA5}">
                      <a16:colId xmlns:a16="http://schemas.microsoft.com/office/drawing/2014/main" val="588714824"/>
                    </a:ext>
                  </a:extLst>
                </a:gridCol>
                <a:gridCol w="550464">
                  <a:extLst>
                    <a:ext uri="{9D8B030D-6E8A-4147-A177-3AD203B41FA5}">
                      <a16:colId xmlns:a16="http://schemas.microsoft.com/office/drawing/2014/main" val="3751199301"/>
                    </a:ext>
                  </a:extLst>
                </a:gridCol>
                <a:gridCol w="448100">
                  <a:extLst>
                    <a:ext uri="{9D8B030D-6E8A-4147-A177-3AD203B41FA5}">
                      <a16:colId xmlns:a16="http://schemas.microsoft.com/office/drawing/2014/main" val="215021418"/>
                    </a:ext>
                  </a:extLst>
                </a:gridCol>
                <a:gridCol w="731202">
                  <a:extLst>
                    <a:ext uri="{9D8B030D-6E8A-4147-A177-3AD203B41FA5}">
                      <a16:colId xmlns:a16="http://schemas.microsoft.com/office/drawing/2014/main" val="3763729180"/>
                    </a:ext>
                  </a:extLst>
                </a:gridCol>
                <a:gridCol w="299567">
                  <a:extLst>
                    <a:ext uri="{9D8B030D-6E8A-4147-A177-3AD203B41FA5}">
                      <a16:colId xmlns:a16="http://schemas.microsoft.com/office/drawing/2014/main" val="2054003248"/>
                    </a:ext>
                  </a:extLst>
                </a:gridCol>
                <a:gridCol w="347885">
                  <a:extLst>
                    <a:ext uri="{9D8B030D-6E8A-4147-A177-3AD203B41FA5}">
                      <a16:colId xmlns:a16="http://schemas.microsoft.com/office/drawing/2014/main" val="2224196969"/>
                    </a:ext>
                  </a:extLst>
                </a:gridCol>
                <a:gridCol w="338222">
                  <a:extLst>
                    <a:ext uri="{9D8B030D-6E8A-4147-A177-3AD203B41FA5}">
                      <a16:colId xmlns:a16="http://schemas.microsoft.com/office/drawing/2014/main" val="2937530037"/>
                    </a:ext>
                  </a:extLst>
                </a:gridCol>
                <a:gridCol w="608801">
                  <a:extLst>
                    <a:ext uri="{9D8B030D-6E8A-4147-A177-3AD203B41FA5}">
                      <a16:colId xmlns:a16="http://schemas.microsoft.com/office/drawing/2014/main" val="1381234024"/>
                    </a:ext>
                  </a:extLst>
                </a:gridCol>
                <a:gridCol w="579810">
                  <a:extLst>
                    <a:ext uri="{9D8B030D-6E8A-4147-A177-3AD203B41FA5}">
                      <a16:colId xmlns:a16="http://schemas.microsoft.com/office/drawing/2014/main" val="321136886"/>
                    </a:ext>
                  </a:extLst>
                </a:gridCol>
                <a:gridCol w="773079">
                  <a:extLst>
                    <a:ext uri="{9D8B030D-6E8A-4147-A177-3AD203B41FA5}">
                      <a16:colId xmlns:a16="http://schemas.microsoft.com/office/drawing/2014/main" val="759197655"/>
                    </a:ext>
                  </a:extLst>
                </a:gridCol>
                <a:gridCol w="270577">
                  <a:extLst>
                    <a:ext uri="{9D8B030D-6E8A-4147-A177-3AD203B41FA5}">
                      <a16:colId xmlns:a16="http://schemas.microsoft.com/office/drawing/2014/main" val="1903361198"/>
                    </a:ext>
                  </a:extLst>
                </a:gridCol>
                <a:gridCol w="463847">
                  <a:extLst>
                    <a:ext uri="{9D8B030D-6E8A-4147-A177-3AD203B41FA5}">
                      <a16:colId xmlns:a16="http://schemas.microsoft.com/office/drawing/2014/main" val="693224753"/>
                    </a:ext>
                  </a:extLst>
                </a:gridCol>
                <a:gridCol w="338223">
                  <a:extLst>
                    <a:ext uri="{9D8B030D-6E8A-4147-A177-3AD203B41FA5}">
                      <a16:colId xmlns:a16="http://schemas.microsoft.com/office/drawing/2014/main" val="1117554165"/>
                    </a:ext>
                  </a:extLst>
                </a:gridCol>
                <a:gridCol w="260914">
                  <a:extLst>
                    <a:ext uri="{9D8B030D-6E8A-4147-A177-3AD203B41FA5}">
                      <a16:colId xmlns:a16="http://schemas.microsoft.com/office/drawing/2014/main" val="4154178022"/>
                    </a:ext>
                  </a:extLst>
                </a:gridCol>
                <a:gridCol w="599137">
                  <a:extLst>
                    <a:ext uri="{9D8B030D-6E8A-4147-A177-3AD203B41FA5}">
                      <a16:colId xmlns:a16="http://schemas.microsoft.com/office/drawing/2014/main" val="1594073507"/>
                    </a:ext>
                  </a:extLst>
                </a:gridCol>
                <a:gridCol w="452381">
                  <a:extLst>
                    <a:ext uri="{9D8B030D-6E8A-4147-A177-3AD203B41FA5}">
                      <a16:colId xmlns:a16="http://schemas.microsoft.com/office/drawing/2014/main" val="2012622488"/>
                    </a:ext>
                  </a:extLst>
                </a:gridCol>
                <a:gridCol w="762723">
                  <a:extLst>
                    <a:ext uri="{9D8B030D-6E8A-4147-A177-3AD203B41FA5}">
                      <a16:colId xmlns:a16="http://schemas.microsoft.com/office/drawing/2014/main" val="4192623803"/>
                    </a:ext>
                  </a:extLst>
                </a:gridCol>
                <a:gridCol w="314624">
                  <a:extLst>
                    <a:ext uri="{9D8B030D-6E8A-4147-A177-3AD203B41FA5}">
                      <a16:colId xmlns:a16="http://schemas.microsoft.com/office/drawing/2014/main" val="2881994794"/>
                    </a:ext>
                  </a:extLst>
                </a:gridCol>
                <a:gridCol w="386738">
                  <a:extLst>
                    <a:ext uri="{9D8B030D-6E8A-4147-A177-3AD203B41FA5}">
                      <a16:colId xmlns:a16="http://schemas.microsoft.com/office/drawing/2014/main" val="1535785762"/>
                    </a:ext>
                  </a:extLst>
                </a:gridCol>
                <a:gridCol w="289249">
                  <a:extLst>
                    <a:ext uri="{9D8B030D-6E8A-4147-A177-3AD203B41FA5}">
                      <a16:colId xmlns:a16="http://schemas.microsoft.com/office/drawing/2014/main" val="2011215081"/>
                    </a:ext>
                  </a:extLst>
                </a:gridCol>
                <a:gridCol w="248813">
                  <a:extLst>
                    <a:ext uri="{9D8B030D-6E8A-4147-A177-3AD203B41FA5}">
                      <a16:colId xmlns:a16="http://schemas.microsoft.com/office/drawing/2014/main" val="771250774"/>
                    </a:ext>
                  </a:extLst>
                </a:gridCol>
              </a:tblGrid>
              <a:tr h="123893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Kajtag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Aqusha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Muira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621160"/>
                  </a:ext>
                </a:extLst>
              </a:tr>
              <a:tr h="123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2237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+/+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AC/ARC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i/i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ː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CL-ilsː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AC/ARC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+/+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*/l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i/i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CL-is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CL-ils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AC/ARC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+/+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*/l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i/i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CL-ils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AC/ARC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+/+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*/l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i/i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50995"/>
                  </a:ext>
                </a:extLst>
              </a:tr>
              <a:tr h="123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+/+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ARC/URC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a/u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m, r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tired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CL-arcː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urcː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ARC/URC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+/-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r/r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a/u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CL-ams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ARC/URC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+/+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m/m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a/u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CL-ams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ARC/ URC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+/-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m/m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a/u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604469"/>
                  </a:ext>
                </a:extLst>
              </a:tr>
              <a:tr h="123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2101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+/-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ARC/UC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i/i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shave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CL-irsː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isː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ARC/AC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+/-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r/*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i/i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CL-irs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irs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ARC/ARC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+/-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r/r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i/i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CL-ers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CL-usː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ARC/UC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+/+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r/*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e/u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119430"/>
                  </a:ext>
                </a:extLst>
              </a:tr>
              <a:tr h="18448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-/-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AC/UC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a/i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asː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urs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ː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AC/URC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-/-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*/r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a/u</a:t>
                      </a:r>
                    </a:p>
                  </a:txBody>
                  <a:tcPr marL="2705" marR="2705" marT="2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AC/UC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-/-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*/*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a/i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asː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ː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AC/UC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-/-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*/*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a/i</a:t>
                      </a: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320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350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37F5-F9BD-6E68-8075-441CC5C5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629F-AC7E-0396-C7CC-446681179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116623" cy="4112559"/>
          </a:xfrm>
        </p:spPr>
        <p:txBody>
          <a:bodyPr>
            <a:normAutofit/>
          </a:bodyPr>
          <a:lstStyle/>
          <a:p>
            <a:pPr marL="549275" lvl="0" indent="-457200"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the structure of cognate verbal roots the same in different languages of the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group?</a:t>
            </a:r>
          </a:p>
          <a:p>
            <a:pPr marL="541338" lvl="0" indent="0">
              <a:spcAft>
                <a:spcPts val="0"/>
              </a:spcAft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YES: 94 of 170 roots have the same structure in all languages of the sample, most other roots have 1-2 deviating roots</a:t>
            </a:r>
          </a:p>
          <a:p>
            <a:pPr marL="549275" lvl="0" indent="-457200">
              <a:spcAft>
                <a:spcPts val="0"/>
              </a:spcAft>
              <a:buFont typeface="+mj-lt"/>
              <a:buAutoNum type="arabicPeriod" startAt="2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are the vowels and sonorants of a certain verbal root the same in different languages of the group? (do they correspond in a regular way?)</a:t>
            </a:r>
          </a:p>
          <a:p>
            <a:pPr marL="549275" indent="-457200">
              <a:spcAft>
                <a:spcPts val="0"/>
              </a:spcAft>
              <a:buFont typeface="+mj-lt"/>
              <a:buAutoNum type="arabicPeriod" startAt="2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do the elements of a certain comparative series attach the same aorist markers?</a:t>
            </a:r>
          </a:p>
          <a:p>
            <a:pPr marL="541338" indent="0">
              <a:spcAft>
                <a:spcPts val="0"/>
              </a:spcAft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YES: in most cases, the roots within a comparative series show the same (phonologically corresponding) vowels and sonorants and attach corresponding aorist markers</a:t>
            </a:r>
          </a:p>
          <a:p>
            <a:pPr marL="92075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means that the root structure and the aspectual system that we observe now was formed by the Proto-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level or even earlier.</a:t>
            </a:r>
          </a:p>
          <a:p>
            <a:pPr marL="357188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lvl="0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075" lvl="0" indent="0" algn="ctr">
              <a:spcAft>
                <a:spcPts val="0"/>
              </a:spcAft>
              <a:buNone/>
            </a:pPr>
            <a:endParaRPr lang="en-US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4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2F40-C0C2-7306-BB84-8C430D12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  <a:endParaRPr lang="ru-RU" dirty="0">
              <a:highlight>
                <a:srgbClr val="FFFF00"/>
              </a:highlight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FAD7EFE0-8B91-E531-74A4-8FE288EBE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843534"/>
              </p:ext>
            </p:extLst>
          </p:nvPr>
        </p:nvGraphicFramePr>
        <p:xfrm>
          <a:off x="1024128" y="2408795"/>
          <a:ext cx="8423306" cy="4187960"/>
        </p:xfrm>
        <a:graphic>
          <a:graphicData uri="http://schemas.openxmlformats.org/drawingml/2006/table">
            <a:tbl>
              <a:tblPr firstRow="1" firstCol="1" bandRow="1"/>
              <a:tblGrid>
                <a:gridCol w="1137850">
                  <a:extLst>
                    <a:ext uri="{9D8B030D-6E8A-4147-A177-3AD203B41FA5}">
                      <a16:colId xmlns:a16="http://schemas.microsoft.com/office/drawing/2014/main" val="1191325442"/>
                    </a:ext>
                  </a:extLst>
                </a:gridCol>
                <a:gridCol w="1137850">
                  <a:extLst>
                    <a:ext uri="{9D8B030D-6E8A-4147-A177-3AD203B41FA5}">
                      <a16:colId xmlns:a16="http://schemas.microsoft.com/office/drawing/2014/main" val="705781514"/>
                    </a:ext>
                  </a:extLst>
                </a:gridCol>
                <a:gridCol w="631346">
                  <a:extLst>
                    <a:ext uri="{9D8B030D-6E8A-4147-A177-3AD203B41FA5}">
                      <a16:colId xmlns:a16="http://schemas.microsoft.com/office/drawing/2014/main" val="1546365478"/>
                    </a:ext>
                  </a:extLst>
                </a:gridCol>
                <a:gridCol w="758864">
                  <a:extLst>
                    <a:ext uri="{9D8B030D-6E8A-4147-A177-3AD203B41FA5}">
                      <a16:colId xmlns:a16="http://schemas.microsoft.com/office/drawing/2014/main" val="2769653751"/>
                    </a:ext>
                  </a:extLst>
                </a:gridCol>
                <a:gridCol w="593894">
                  <a:extLst>
                    <a:ext uri="{9D8B030D-6E8A-4147-A177-3AD203B41FA5}">
                      <a16:colId xmlns:a16="http://schemas.microsoft.com/office/drawing/2014/main" val="2191011627"/>
                    </a:ext>
                  </a:extLst>
                </a:gridCol>
                <a:gridCol w="594786">
                  <a:extLst>
                    <a:ext uri="{9D8B030D-6E8A-4147-A177-3AD203B41FA5}">
                      <a16:colId xmlns:a16="http://schemas.microsoft.com/office/drawing/2014/main" val="2281333120"/>
                    </a:ext>
                  </a:extLst>
                </a:gridCol>
                <a:gridCol w="594786">
                  <a:extLst>
                    <a:ext uri="{9D8B030D-6E8A-4147-A177-3AD203B41FA5}">
                      <a16:colId xmlns:a16="http://schemas.microsoft.com/office/drawing/2014/main" val="1335772783"/>
                    </a:ext>
                  </a:extLst>
                </a:gridCol>
                <a:gridCol w="594786">
                  <a:extLst>
                    <a:ext uri="{9D8B030D-6E8A-4147-A177-3AD203B41FA5}">
                      <a16:colId xmlns:a16="http://schemas.microsoft.com/office/drawing/2014/main" val="2182551058"/>
                    </a:ext>
                  </a:extLst>
                </a:gridCol>
                <a:gridCol w="594786">
                  <a:extLst>
                    <a:ext uri="{9D8B030D-6E8A-4147-A177-3AD203B41FA5}">
                      <a16:colId xmlns:a16="http://schemas.microsoft.com/office/drawing/2014/main" val="3541163940"/>
                    </a:ext>
                  </a:extLst>
                </a:gridCol>
                <a:gridCol w="594786">
                  <a:extLst>
                    <a:ext uri="{9D8B030D-6E8A-4147-A177-3AD203B41FA5}">
                      <a16:colId xmlns:a16="http://schemas.microsoft.com/office/drawing/2014/main" val="3636534757"/>
                    </a:ext>
                  </a:extLst>
                </a:gridCol>
                <a:gridCol w="594786">
                  <a:extLst>
                    <a:ext uri="{9D8B030D-6E8A-4147-A177-3AD203B41FA5}">
                      <a16:colId xmlns:a16="http://schemas.microsoft.com/office/drawing/2014/main" val="2495689871"/>
                    </a:ext>
                  </a:extLst>
                </a:gridCol>
                <a:gridCol w="594786">
                  <a:extLst>
                    <a:ext uri="{9D8B030D-6E8A-4147-A177-3AD203B41FA5}">
                      <a16:colId xmlns:a16="http://schemas.microsoft.com/office/drawing/2014/main" val="3745738468"/>
                    </a:ext>
                  </a:extLst>
                </a:gridCol>
              </a:tblGrid>
              <a:tr h="299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Sonorant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verbal roots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Aorist marker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98726"/>
                  </a:ext>
                </a:extLst>
              </a:tr>
              <a:tr h="2991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PFV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IPFV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-un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inconsist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993119"/>
                  </a:ext>
                </a:extLst>
              </a:tr>
              <a:tr h="2991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947136"/>
                  </a:ext>
                </a:extLst>
              </a:tr>
              <a:tr h="2991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r/r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157491"/>
                  </a:ext>
                </a:extLst>
              </a:tr>
              <a:tr h="299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028874"/>
                  </a:ext>
                </a:extLst>
              </a:tr>
              <a:tr h="299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r/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916487"/>
                  </a:ext>
                </a:extLst>
              </a:tr>
              <a:tr h="299140">
                <a:tc rowSpan="3">
                  <a:txBody>
                    <a:bodyPr/>
                    <a:lstStyle/>
                    <a:p>
                      <a:pPr algn="ctr"/>
                      <a:r>
                        <a:rPr lang="da-DK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l/l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115132"/>
                  </a:ext>
                </a:extLst>
              </a:tr>
              <a:tr h="299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074407"/>
                  </a:ext>
                </a:extLst>
              </a:tr>
              <a:tr h="299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l/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412476"/>
                  </a:ext>
                </a:extLst>
              </a:tr>
              <a:tr h="299140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m/m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367031"/>
                  </a:ext>
                </a:extLst>
              </a:tr>
              <a:tr h="299140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b/b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091344"/>
                  </a:ext>
                </a:extLst>
              </a:tr>
              <a:tr h="299140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š/š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428915"/>
                  </a:ext>
                </a:extLst>
              </a:tr>
              <a:tr h="2991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l~r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*/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 ~ 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*/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287389"/>
                  </a:ext>
                </a:extLst>
              </a:tr>
              <a:tr h="2991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944664"/>
                  </a:ext>
                </a:extLst>
              </a:tr>
            </a:tbl>
          </a:graphicData>
        </a:graphic>
      </p:graphicFrame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69C79FF-5CF5-269E-191A-8B44D72CAC62}"/>
              </a:ext>
            </a:extLst>
          </p:cNvPr>
          <p:cNvSpPr txBox="1">
            <a:spLocks/>
          </p:cNvSpPr>
          <p:nvPr/>
        </p:nvSpPr>
        <p:spPr>
          <a:xfrm>
            <a:off x="855742" y="1916882"/>
            <a:ext cx="10480516" cy="418795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9275" indent="-457200">
              <a:spcAft>
                <a:spcPts val="0"/>
              </a:spcAft>
              <a:buFont typeface="+mj-lt"/>
              <a:buAutoNum type="arabicPeriod" startAt="4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there a correlation between the root sonorants and “root determiners” (aorist markers)?</a:t>
            </a:r>
          </a:p>
        </p:txBody>
      </p:sp>
    </p:spTree>
    <p:extLst>
      <p:ext uri="{BB962C8B-B14F-4D97-AF65-F5344CB8AC3E}">
        <p14:creationId xmlns:p14="http://schemas.microsoft.com/office/powerpoint/2010/main" val="1350162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2F40-C0C2-7306-BB84-8C430D12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sonorants and the aorist markers</a:t>
            </a:r>
            <a:endParaRPr lang="ru-RU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A0618-754F-A0DE-6EC6-4E1553F13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31436"/>
            <a:ext cx="9720071" cy="4488025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diagnostic suffixes show historical correlation with the root sonorants.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sonorant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– aorist marker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(less frequently,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(root determiners Ø or R))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sonorant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– aorist marker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-un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(root determiner N)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sonorant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– aorist marker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(root determiner R) </a:t>
            </a:r>
          </a:p>
          <a:p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Proto-East-Caucasian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verbal root (Ni</a:t>
            </a:r>
            <a:r>
              <a:rPr lang="da-DK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kolaev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a-DK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tarostin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1994: 86-89): </a:t>
            </a: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*(H)V(R)CV(R). 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(Proto-)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Dargwa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verbal root: *(H)V(R)C-(V)R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29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37F5-F9BD-6E68-8075-441CC5C5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629F-AC7E-0396-C7CC-446681179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87759"/>
            <a:ext cx="9720071" cy="4366388"/>
          </a:xfrm>
        </p:spPr>
        <p:txBody>
          <a:bodyPr>
            <a:normAutofit/>
          </a:bodyPr>
          <a:lstStyle/>
          <a:p>
            <a:pPr marL="549275" lvl="0" indent="-457200">
              <a:spcAft>
                <a:spcPts val="0"/>
              </a:spcAft>
              <a:buFont typeface="+mj-lt"/>
              <a:buAutoNum type="arabicPeriod" startAt="5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can we classify the verbal roots as to the type of aspectual opposition?</a:t>
            </a:r>
          </a:p>
          <a:p>
            <a:pPr marL="549275" lvl="0" indent="-457200">
              <a:spcAft>
                <a:spcPts val="0"/>
              </a:spcAft>
              <a:buFont typeface="+mj-lt"/>
              <a:buAutoNum type="arabicPeriod" startAt="5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can we figure out the historical direction of aspectual derivation at least for a part of verbal roots? is this direction the same for all verbs?</a:t>
            </a:r>
          </a:p>
        </p:txBody>
      </p:sp>
    </p:spTree>
    <p:extLst>
      <p:ext uri="{BB962C8B-B14F-4D97-AF65-F5344CB8AC3E}">
        <p14:creationId xmlns:p14="http://schemas.microsoft.com/office/powerpoint/2010/main" val="137451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B3347-398D-B65C-E4DD-FF857FEA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A645B-E53D-4E2A-BF62-D6760B9EE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161139"/>
            <a:ext cx="9720071" cy="3765665"/>
          </a:xfrm>
        </p:spPr>
        <p:txBody>
          <a:bodyPr>
            <a:normAutofit/>
          </a:bodyPr>
          <a:lstStyle/>
          <a:p>
            <a:pPr marL="539750" indent="-539750"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information on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Dargwa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1563" lvl="1" indent="-531813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genetic, areal and typological info</a:t>
            </a:r>
          </a:p>
          <a:p>
            <a:pPr marL="1071563" lvl="1" indent="-531813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verbal root structure</a:t>
            </a:r>
          </a:p>
          <a:p>
            <a:pPr marL="1071563" lvl="1" indent="-531813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aspect</a:t>
            </a:r>
          </a:p>
          <a:p>
            <a:pPr marL="1071563" lvl="1" indent="-531813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diagnostic suffixes</a:t>
            </a:r>
          </a:p>
          <a:p>
            <a:pPr marL="539750" indent="-539750"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questions and problems</a:t>
            </a:r>
            <a:endParaRPr lang="ru-RU" sz="2000" dirty="0">
              <a:cs typeface="Calibri" panose="020F0502020204030204" pitchFamily="34" charset="0"/>
            </a:endParaRPr>
          </a:p>
          <a:p>
            <a:pPr marL="539750" indent="-539750"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database description</a:t>
            </a:r>
          </a:p>
          <a:p>
            <a:pPr marL="539750" indent="-539750"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answers (?)</a:t>
            </a:r>
          </a:p>
          <a:p>
            <a:pPr marL="0" indent="0">
              <a:buNone/>
            </a:pPr>
            <a:endParaRPr lang="ru-RU" sz="20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96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E9FB5-4A4E-E798-5F1B-939CB7778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root classes in the database</a:t>
            </a:r>
            <a:endParaRPr lang="ru-R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3D3AFB-B4EB-1CD6-3F4E-A840A1B334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736079"/>
              </p:ext>
            </p:extLst>
          </p:nvPr>
        </p:nvGraphicFramePr>
        <p:xfrm>
          <a:off x="1017037" y="1999373"/>
          <a:ext cx="10150835" cy="418795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03694">
                  <a:extLst>
                    <a:ext uri="{9D8B030D-6E8A-4147-A177-3AD203B41FA5}">
                      <a16:colId xmlns:a16="http://schemas.microsoft.com/office/drawing/2014/main" val="4177370612"/>
                    </a:ext>
                  </a:extLst>
                </a:gridCol>
                <a:gridCol w="1700967">
                  <a:extLst>
                    <a:ext uri="{9D8B030D-6E8A-4147-A177-3AD203B41FA5}">
                      <a16:colId xmlns:a16="http://schemas.microsoft.com/office/drawing/2014/main" val="4176201058"/>
                    </a:ext>
                  </a:extLst>
                </a:gridCol>
                <a:gridCol w="1399592">
                  <a:extLst>
                    <a:ext uri="{9D8B030D-6E8A-4147-A177-3AD203B41FA5}">
                      <a16:colId xmlns:a16="http://schemas.microsoft.com/office/drawing/2014/main" val="4271180241"/>
                    </a:ext>
                  </a:extLst>
                </a:gridCol>
                <a:gridCol w="1296955">
                  <a:extLst>
                    <a:ext uri="{9D8B030D-6E8A-4147-A177-3AD203B41FA5}">
                      <a16:colId xmlns:a16="http://schemas.microsoft.com/office/drawing/2014/main" val="3011632873"/>
                    </a:ext>
                  </a:extLst>
                </a:gridCol>
                <a:gridCol w="1838131">
                  <a:extLst>
                    <a:ext uri="{9D8B030D-6E8A-4147-A177-3AD203B41FA5}">
                      <a16:colId xmlns:a16="http://schemas.microsoft.com/office/drawing/2014/main" val="829429998"/>
                    </a:ext>
                  </a:extLst>
                </a:gridCol>
                <a:gridCol w="1679510">
                  <a:extLst>
                    <a:ext uri="{9D8B030D-6E8A-4147-A177-3AD203B41FA5}">
                      <a16:colId xmlns:a16="http://schemas.microsoft.com/office/drawing/2014/main" val="2266446476"/>
                    </a:ext>
                  </a:extLst>
                </a:gridCol>
                <a:gridCol w="1631986">
                  <a:extLst>
                    <a:ext uri="{9D8B030D-6E8A-4147-A177-3AD203B41FA5}">
                      <a16:colId xmlns:a16="http://schemas.microsoft.com/office/drawing/2014/main" val="1679382074"/>
                    </a:ext>
                  </a:extLst>
                </a:gridCol>
              </a:tblGrid>
              <a:tr h="644300">
                <a:tc>
                  <a:txBody>
                    <a:bodyPr/>
                    <a:lstStyle/>
                    <a:p>
                      <a:pPr algn="l"/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 structure: PFV/IPFV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roots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Gender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Vowels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Sonorants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Aorist markers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099105"/>
                  </a:ext>
                </a:extLst>
              </a:tr>
              <a:tr h="32215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</a:t>
                      </a:r>
                      <a:r>
                        <a:rPr lang="da-DK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/URC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+/+, -/-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a/u, e/u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a/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86283696"/>
                  </a:ext>
                </a:extLst>
              </a:tr>
              <a:tr h="322150">
                <a:tc vMerge="1">
                  <a:txBody>
                    <a:bodyPr/>
                    <a:lstStyle/>
                    <a:p>
                      <a:pPr algn="ctr"/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AC/UC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+/+, -/-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a/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Vb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92087014"/>
                  </a:ext>
                </a:extLst>
              </a:tr>
              <a:tr h="32215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A’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ARC/RUC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+/-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e/u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l/l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-un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631596"/>
                  </a:ext>
                </a:extLst>
              </a:tr>
              <a:tr h="32215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AC/ARC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+/+, -/-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(V/V, any V)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*/l, */r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226714"/>
                  </a:ext>
                </a:extLst>
              </a:tr>
              <a:tr h="32215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C’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URC/UC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+/-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u/u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r/*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Vb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1976018"/>
                  </a:ext>
                </a:extLst>
              </a:tr>
              <a:tr h="322150">
                <a:tc vMerge="1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ARC/UC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+/+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e/u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r/*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Vb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754720"/>
                  </a:ext>
                </a:extLst>
              </a:tr>
              <a:tr h="32215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URC/URC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(any)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u/u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r/r, m/m, </a:t>
                      </a: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š/š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Vb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60873588"/>
                  </a:ext>
                </a:extLst>
              </a:tr>
              <a:tr h="322150">
                <a:tc vMerge="1">
                  <a:txBody>
                    <a:bodyPr/>
                    <a:lstStyle/>
                    <a:p>
                      <a:pPr algn="ctr"/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UC/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+/+, +/-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Vb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364699"/>
                  </a:ext>
                </a:extLst>
              </a:tr>
              <a:tr h="32215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u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Vb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(-un, 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3150760"/>
                  </a:ext>
                </a:extLst>
              </a:tr>
              <a:tr h="322150">
                <a:tc vMerge="1">
                  <a:txBody>
                    <a:bodyPr/>
                    <a:lstStyle/>
                    <a:p>
                      <a:pPr algn="ctr"/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different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835983"/>
                  </a:ext>
                </a:extLst>
              </a:tr>
              <a:tr h="322150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irregular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94470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922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AA5C-5CDD-043F-1A86-4B3DB50D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Roots of the type</a:t>
            </a:r>
            <a:r>
              <a:rPr lang="ru-RU" dirty="0"/>
              <a:t> </a:t>
            </a:r>
            <a:r>
              <a:rPr lang="en-US" dirty="0"/>
              <a:t>ARC/URC</a:t>
            </a:r>
            <a:r>
              <a:rPr lang="ru-RU" dirty="0"/>
              <a:t> </a:t>
            </a:r>
            <a:r>
              <a:rPr lang="en-US" dirty="0"/>
              <a:t>and AC/UC 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AF730-3278-F2F9-7BE4-68A5BD8C6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327564"/>
            <a:ext cx="9932047" cy="4082566"/>
          </a:xfrm>
        </p:spPr>
        <p:txBody>
          <a:bodyPr>
            <a:normAutofit/>
          </a:bodyPr>
          <a:lstStyle/>
          <a:p>
            <a:pPr marL="92075" indent="0">
              <a:buNone/>
              <a:tabLst>
                <a:tab pos="1438275" algn="l"/>
                <a:tab pos="9151938" algn="l"/>
              </a:tabLs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’:</a:t>
            </a: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uiri, Kajtag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Tantu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Kadar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arg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/С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irg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arg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urg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Chirag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ujk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ujk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</a:p>
          <a:p>
            <a:pPr>
              <a:tabLst>
                <a:tab pos="1438275" algn="l"/>
              </a:tabLs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smear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’:</a:t>
            </a: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Kadar,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Tanti,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</a:t>
            </a:r>
            <a:r>
              <a:rPr lang="ru-RU" sz="2000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Chirag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irk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Vowels: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 vowel / high vowel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(ARC/URC: a/u, e/u, a/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; AC/UC: a/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Sonorants: any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Aorist markers: any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Gender agreement: +/+, -/-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28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AA5C-5CDD-043F-1A86-4B3DB50D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Vowel alternation 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AF730-3278-F2F9-7BE4-68A5BD8C6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1"/>
            <a:ext cx="9720071" cy="4325299"/>
          </a:xfrm>
        </p:spPr>
        <p:txBody>
          <a:bodyPr>
            <a:normAutofit/>
          </a:bodyPr>
          <a:lstStyle/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PFV ~ IPFV</a:t>
            </a:r>
          </a:p>
          <a:p>
            <a:pPr algn="ctr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vowel / low vowel</a:t>
            </a:r>
          </a:p>
          <a:p>
            <a:pPr algn="ctr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Direction of derivation (diachronically): in most cases, the vowel of the IPFV root is determined by the root structure; this is not true for the PFV vowels.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Vowel narrowing: PFV → IPFV</a:t>
            </a: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53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17DB1-F2B3-E201-60E7-DD6A62480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of the type ARC/RUC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B2A40-4AC2-20CB-98B1-72B9EF292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525" y="1961804"/>
            <a:ext cx="11039300" cy="4580312"/>
          </a:xfrm>
        </p:spPr>
        <p:txBody>
          <a:bodyPr>
            <a:noAutofit/>
          </a:bodyPr>
          <a:lstStyle/>
          <a:p>
            <a:pPr marL="357188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C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lang="fr-CA" sz="2000" dirty="0">
                <a:latin typeface="Calibri" panose="020F0502020204030204" pitchFamily="34" charset="0"/>
                <a:cs typeface="Calibri" panose="020F0502020204030204" pitchFamily="34" charset="0"/>
              </a:rPr>
              <a:t> cases of variation: </a:t>
            </a:r>
            <a:r>
              <a:rPr lang="fr-CA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ulC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000" dirty="0">
                <a:latin typeface="Calibri" panose="020F0502020204030204" pitchFamily="34" charset="0"/>
                <a:cs typeface="Calibri" panose="020F0502020204030204" pitchFamily="34" charset="0"/>
              </a:rPr>
              <a:t>in part of </a:t>
            </a:r>
            <a:r>
              <a:rPr lang="fr-C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languages</a:t>
            </a:r>
            <a:r>
              <a:rPr lang="fr-CA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CA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</a:t>
            </a:r>
            <a:r>
              <a:rPr lang="fr-CA" sz="20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C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fr-CA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languages</a:t>
            </a:r>
            <a:endParaRPr lang="fr-C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C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alC</a:t>
            </a:r>
            <a:r>
              <a:rPr lang="fr-CA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C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luC</a:t>
            </a:r>
            <a:r>
              <a:rPr lang="fr-CA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C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elC</a:t>
            </a:r>
            <a:r>
              <a:rPr lang="fr-CA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C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luC</a:t>
            </a:r>
            <a:r>
              <a:rPr lang="fr-CA" sz="2000" dirty="0">
                <a:latin typeface="Calibri" panose="020F0502020204030204" pitchFamily="34" charset="0"/>
                <a:cs typeface="Calibri" panose="020F0502020204030204" pitchFamily="34" charset="0"/>
              </a:rPr>
              <a:t> (16 </a:t>
            </a:r>
            <a:r>
              <a:rPr lang="fr-C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roots</a:t>
            </a:r>
            <a:r>
              <a:rPr lang="fr-CA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write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Kadar,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Tanti, Chirag,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'/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</a:p>
          <a:p>
            <a:pPr algn="just">
              <a:spcAft>
                <a:spcPts val="0"/>
              </a:spcAft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cook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Kadar,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elx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lux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Chirag,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Tanti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elx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ːʷ/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lux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elx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PFV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erx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urx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arrange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alg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PFV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Chirag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alg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ulg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alg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lug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Vowels: e/u, a/u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Sonorant: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Aorist marker: -un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Gender agreement: +/- (-/-)</a:t>
            </a:r>
          </a:p>
        </p:txBody>
      </p:sp>
    </p:spTree>
    <p:extLst>
      <p:ext uri="{BB962C8B-B14F-4D97-AF65-F5344CB8AC3E}">
        <p14:creationId xmlns:p14="http://schemas.microsoft.com/office/powerpoint/2010/main" val="4086764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17DB1-F2B3-E201-60E7-DD6A62480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Metathesis in the IPFV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B2A40-4AC2-20CB-98B1-72B9EF292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Metathesis was a recent phonological process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ulC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→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luC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present in all languages, but 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ith different conditions</a:t>
            </a:r>
          </a:p>
          <a:p>
            <a:pPr marL="357188" indent="-2651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Kadar: in all roots of the type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elC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Tanti,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in all roots of the type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elC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but not in the roots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Chirag: the same + no metathesis in two roots having no preverb and no gender agreement slot.</a:t>
            </a:r>
          </a:p>
          <a:p>
            <a:pPr marL="357188" indent="-2651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metathesis in almost all roots (two exceptions) </a:t>
            </a:r>
          </a:p>
          <a:p>
            <a:pPr marL="357188" indent="-2651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most verbs, but the rule is not clear</a:t>
            </a:r>
          </a:p>
          <a:p>
            <a:pPr marL="357188" indent="-2651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Mewheb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not enough data</a:t>
            </a:r>
          </a:p>
          <a:p>
            <a:pPr marL="357188" indent="-2651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075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roots of the type ARC/RUC are a subclass of ARC/URC.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22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47EE-CC60-8CAD-B1E7-267C7852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of the type AC</a:t>
            </a:r>
            <a:r>
              <a:rPr lang="ru-RU" dirty="0"/>
              <a:t>/</a:t>
            </a:r>
            <a:r>
              <a:rPr lang="en-US" dirty="0"/>
              <a:t>ARC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35B-9764-636D-4F00-11DFFE63C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Infixation?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Sonorant loss?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Anything else?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IPFV → PFV</a:t>
            </a:r>
          </a:p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loss of the sonorant</a:t>
            </a:r>
          </a:p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CL-irk → CL-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ik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30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47EE-CC60-8CAD-B1E7-267C7852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sonorant loss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35B-9764-636D-4F00-11DFFE63C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Arguments in favor of this decision:</a:t>
            </a:r>
          </a:p>
          <a:p>
            <a:pPr marL="357188" indent="-2651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different sonorants (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l, 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and aorist markers (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Vb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-un, 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57188" indent="-2651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non-default aorist markers in the PFV roots, where there are no sonorants:</a:t>
            </a:r>
          </a:p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Muiri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623888" algn="l"/>
                <a:tab pos="3765550" algn="l"/>
                <a:tab pos="4305300" algn="l"/>
              </a:tabLst>
            </a:pP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a.	a-b-</a:t>
            </a:r>
            <a:r>
              <a:rPr lang="fr-FR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uq</a:t>
            </a:r>
            <a:r>
              <a:rPr lang="fr-FR" sz="2000" b="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-un</a:t>
            </a: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b.	a-b-</a:t>
            </a:r>
            <a:r>
              <a:rPr lang="fr-FR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</a:t>
            </a:r>
            <a:r>
              <a:rPr lang="fr-FR" sz="2000" b="0" i="0" u="none" strike="noStrike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l</a:t>
            </a:r>
            <a:r>
              <a:rPr lang="fr-FR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</a:t>
            </a: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-u-li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623888" algn="l"/>
                <a:tab pos="3765550" algn="l"/>
                <a:tab pos="4305300" algn="l"/>
              </a:tabLst>
            </a:pPr>
            <a:r>
              <a:rPr lang="en-US" sz="2000" cap="small" dirty="0">
                <a:latin typeface="Calibri" panose="020F0502020204030204" pitchFamily="34" charset="0"/>
                <a:cs typeface="Calibri" panose="020F0502020204030204" pitchFamily="34" charset="0"/>
              </a:rPr>
              <a:t> 	up-n-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move.</a:t>
            </a:r>
            <a:r>
              <a:rPr lang="en-US" sz="2000" cap="small" dirty="0" err="1">
                <a:latin typeface="Calibri" panose="020F0502020204030204" pitchFamily="34" charset="0"/>
                <a:cs typeface="Calibri" panose="020F0502020204030204" pitchFamily="34" charset="0"/>
              </a:rPr>
              <a:t>pfv</a:t>
            </a:r>
            <a:r>
              <a:rPr lang="en-US" sz="2000" cap="small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cap="small" dirty="0" err="1">
                <a:latin typeface="Calibri" panose="020F0502020204030204" pitchFamily="34" charset="0"/>
                <a:cs typeface="Calibri" panose="020F0502020204030204" pitchFamily="34" charset="0"/>
              </a:rPr>
              <a:t>aor</a:t>
            </a:r>
            <a:r>
              <a:rPr lang="en-US" sz="2000" cap="small" dirty="0">
                <a:latin typeface="Calibri" panose="020F0502020204030204" pitchFamily="34" charset="0"/>
                <a:cs typeface="Calibri" panose="020F0502020204030204" pitchFamily="34" charset="0"/>
              </a:rPr>
              <a:t>		 up-n-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move.</a:t>
            </a:r>
            <a:r>
              <a:rPr lang="en-US" sz="2000" cap="small" dirty="0" err="1">
                <a:latin typeface="Calibri" panose="020F0502020204030204" pitchFamily="34" charset="0"/>
                <a:cs typeface="Calibri" panose="020F0502020204030204" pitchFamily="34" charset="0"/>
              </a:rPr>
              <a:t>ipfv</a:t>
            </a:r>
            <a:r>
              <a:rPr lang="en-US" sz="2000" cap="small" dirty="0">
                <a:latin typeface="Calibri" panose="020F0502020204030204" pitchFamily="34" charset="0"/>
                <a:cs typeface="Calibri" panose="020F0502020204030204" pitchFamily="34" charset="0"/>
              </a:rPr>
              <a:t>-prs-</a:t>
            </a:r>
            <a:r>
              <a:rPr lang="en-US" sz="2000" cap="small" dirty="0" err="1">
                <a:latin typeface="Calibri" panose="020F0502020204030204" pitchFamily="34" charset="0"/>
                <a:cs typeface="Calibri" panose="020F0502020204030204" pitchFamily="34" charset="0"/>
              </a:rPr>
              <a:t>cbv</a:t>
            </a:r>
            <a:endParaRPr lang="en-US" sz="2000" cap="sm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623888" algn="l"/>
                <a:tab pos="3765550" algn="l"/>
                <a:tab pos="430530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	‘(it) rose’		‘rising’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+some language-specific facts</a:t>
            </a:r>
          </a:p>
        </p:txBody>
      </p:sp>
    </p:spTree>
    <p:extLst>
      <p:ext uri="{BB962C8B-B14F-4D97-AF65-F5344CB8AC3E}">
        <p14:creationId xmlns:p14="http://schemas.microsoft.com/office/powerpoint/2010/main" val="20637902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6294-D6CC-1F6A-EAB2-C5A51B4DE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Roots of the type </a:t>
            </a:r>
            <a:r>
              <a:rPr lang="en-US" dirty="0" err="1"/>
              <a:t>uRC</a:t>
            </a:r>
            <a:r>
              <a:rPr lang="en-US" dirty="0"/>
              <a:t>/UC and ARC/UC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5C1F1-1948-3224-0CEB-74077D9C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95055"/>
            <a:ext cx="9873856" cy="4277730"/>
          </a:xfrm>
        </p:spPr>
        <p:txBody>
          <a:bodyPr>
            <a:noAutofit/>
          </a:bodyPr>
          <a:lstStyle/>
          <a:p>
            <a:pPr algn="just"/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milk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Kadar,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irz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CA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Chirag, Tanti,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irc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fr-CA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fr-CA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ː)</a:t>
            </a:r>
          </a:p>
          <a:p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tear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mow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erd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CA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Chirag, Tanti,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ert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fr-CA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URC/UC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ARC/UC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Vowels: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u/u (high vowel)	Vowels: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e/u</a:t>
            </a:r>
          </a:p>
          <a:p>
            <a:pPr>
              <a:tabLst>
                <a:tab pos="5021263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Sonorant: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r/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Sonorant: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r/*</a:t>
            </a:r>
          </a:p>
          <a:p>
            <a:pPr>
              <a:tabLst>
                <a:tab pos="5021263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Aorist marker: 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Aorist marker: 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Vb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5021263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Gender agreement: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+/-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Gender agreement: +/+</a:t>
            </a:r>
          </a:p>
          <a:p>
            <a:pPr>
              <a:tabLst>
                <a:tab pos="5378450" algn="l"/>
              </a:tabLs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62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6294-D6CC-1F6A-EAB2-C5A51B4DE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Infixation in PFV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5C1F1-1948-3224-0CEB-74077D9C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144684"/>
            <a:ext cx="9720071" cy="4023360"/>
          </a:xfrm>
        </p:spPr>
        <p:txBody>
          <a:bodyPr>
            <a:noAutofit/>
          </a:bodyPr>
          <a:lstStyle/>
          <a:p>
            <a:pPr algn="just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Infixation:</a:t>
            </a:r>
          </a:p>
          <a:p>
            <a:pPr algn="just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IPFV → PFV</a:t>
            </a:r>
          </a:p>
          <a:p>
            <a:pPr algn="just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infix -r-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milk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fr-CA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ː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irc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PFV)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Analogy: leveling with the roots of the type ARC/URC</a:t>
            </a:r>
          </a:p>
          <a:p>
            <a:pPr algn="just"/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shave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Kajtag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Tanti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18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irs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ː/</a:t>
            </a:r>
            <a:r>
              <a:rPr lang="fr-CA" sz="18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ː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Itsari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</a:t>
            </a:r>
            <a:r>
              <a:rPr lang="da-DK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ː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CA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ː</a:t>
            </a:r>
          </a:p>
          <a:p>
            <a:pPr algn="just"/>
            <a:endParaRPr lang="en-US" sz="20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24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60325-EC8E-88E2-819F-D696BE263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roots of the type AC</a:t>
            </a:r>
            <a:r>
              <a:rPr lang="ru-RU" dirty="0"/>
              <a:t>/</a:t>
            </a:r>
            <a:r>
              <a:rPr lang="en-US" dirty="0"/>
              <a:t>ARC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EEC16-7F46-4156-31ED-9B6AB981B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9533036" cy="4023360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fall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Kadar,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Tanti,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irk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Kadar,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Tanti,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Chirag,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uq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ulq</a:t>
            </a:r>
            <a:endParaRPr lang="en-US" sz="20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Vowels: any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Sonorant: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*/l, */r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Aorist marker: any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Gender agreement: +/+, -/-</a:t>
            </a:r>
          </a:p>
          <a:p>
            <a:pPr algn="just"/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4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Dargwa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24128" y="2256142"/>
            <a:ext cx="10116623" cy="3749040"/>
          </a:xfrm>
        </p:spPr>
        <p:txBody>
          <a:bodyPr>
            <a:noAutofit/>
          </a:bodyPr>
          <a:lstStyle/>
          <a:p>
            <a:pPr marL="539750" indent="-539750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Nakh-Dagestanian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(East Caucasian) family</a:t>
            </a:r>
          </a:p>
          <a:p>
            <a:pPr marL="539750" indent="-539750"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approximately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500,000 speakers</a:t>
            </a:r>
          </a:p>
          <a:p>
            <a:pPr marL="539750" indent="-539750">
              <a:buFont typeface="Wingdings" panose="05000000000000000000" pitchFamily="2" charset="2"/>
              <a:buChar char="ü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Central and Eastern part of Dagestan (Russian Federation)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9750" indent="-539750">
              <a:buFont typeface="Wingdings" panose="05000000000000000000" pitchFamily="2" charset="2"/>
              <a:buChar char="ü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well-known for dialectal divergences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9750" indent="-539750"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ergative, left-branching, free word order</a:t>
            </a:r>
          </a:p>
          <a:p>
            <a:pPr marL="539750" indent="-539750"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rich nominal and verbal morphology</a:t>
            </a:r>
          </a:p>
          <a:p>
            <a:pPr marL="539750" indent="-539750"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gender and person agreement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829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0CE4-9689-8443-37D6-4D0C583E9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of the type URC/URC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FC177-B079-2C2D-32F3-D80099E57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807356" cy="4023360"/>
          </a:xfrm>
        </p:spPr>
        <p:txBody>
          <a:bodyPr>
            <a:normAutofit/>
          </a:bodyPr>
          <a:lstStyle/>
          <a:p>
            <a:pPr algn="just"/>
            <a:r>
              <a:rPr lang="fr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sweep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Kadar 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ʷ/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ʷ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Tanti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-)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Chirag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fr-CA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</a:p>
          <a:p>
            <a:pPr algn="just"/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beat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Kadar,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Chirag, Tanti,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Reanalysis</a:t>
            </a:r>
            <a:endParaRPr lang="ru-RU" sz="2000" dirty="0">
              <a:cs typeface="Calibri" panose="020F0502020204030204" pitchFamily="34" charset="0"/>
            </a:endParaRPr>
          </a:p>
          <a:p>
            <a:pPr algn="ctr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URC → URC</a:t>
            </a:r>
            <a:r>
              <a:rPr lang="en-US" sz="2000" b="1" baseline="-25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PFV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URC</a:t>
            </a:r>
            <a:r>
              <a:rPr lang="en-US" sz="2000" b="1" baseline="-25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IPFV</a:t>
            </a: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151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5B7BE-787A-D09B-4356-008598850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DF899-3DEA-E992-7991-E8F5C4CE1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RURC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tremble, shiver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Tanti,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rur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čː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IPFV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Kadar,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Standard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rur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čː</a:t>
            </a:r>
            <a:endParaRPr lang="en-US" sz="20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AC/URC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‘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hit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Kadar,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Standard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Tanti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ˁ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irq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ˁ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ˁ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rq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ˤ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PFV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ˁ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ˁ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rq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ˤ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ˤ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Kajtag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Kadar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lug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ː,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Chirag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Tanti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ː,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ː/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</a:p>
          <a:p>
            <a:pPr algn="just">
              <a:spcAft>
                <a:spcPts val="600"/>
              </a:spcAft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Kadar,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Mehweb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Standard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Chirag, Tanti,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ʔ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(СВ),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Itsari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ʔ/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ir(ʔ)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32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646A-44A6-4A77-450A-9BBEEE8D9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9915421" cy="1499616"/>
          </a:xfrm>
        </p:spPr>
        <p:txBody>
          <a:bodyPr/>
          <a:lstStyle/>
          <a:p>
            <a:r>
              <a:rPr lang="en-US" dirty="0"/>
              <a:t>hypothesis on the origin of aspect in </a:t>
            </a:r>
            <a:r>
              <a:rPr lang="en-US" dirty="0" err="1"/>
              <a:t>dargwa</a:t>
            </a:r>
            <a:endParaRPr lang="ru-R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1CF9A5-B2E7-CB40-AB6C-D239F2429F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98192"/>
              </p:ext>
            </p:extLst>
          </p:nvPr>
        </p:nvGraphicFramePr>
        <p:xfrm>
          <a:off x="1023937" y="3058766"/>
          <a:ext cx="9339350" cy="15849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635134">
                  <a:extLst>
                    <a:ext uri="{9D8B030D-6E8A-4147-A177-3AD203B41FA5}">
                      <a16:colId xmlns:a16="http://schemas.microsoft.com/office/drawing/2014/main" val="2092052922"/>
                    </a:ext>
                  </a:extLst>
                </a:gridCol>
                <a:gridCol w="1512917">
                  <a:extLst>
                    <a:ext uri="{9D8B030D-6E8A-4147-A177-3AD203B41FA5}">
                      <a16:colId xmlns:a16="http://schemas.microsoft.com/office/drawing/2014/main" val="3425518140"/>
                    </a:ext>
                  </a:extLst>
                </a:gridCol>
                <a:gridCol w="423949">
                  <a:extLst>
                    <a:ext uri="{9D8B030D-6E8A-4147-A177-3AD203B41FA5}">
                      <a16:colId xmlns:a16="http://schemas.microsoft.com/office/drawing/2014/main" val="3920283025"/>
                    </a:ext>
                  </a:extLst>
                </a:gridCol>
                <a:gridCol w="2261062">
                  <a:extLst>
                    <a:ext uri="{9D8B030D-6E8A-4147-A177-3AD203B41FA5}">
                      <a16:colId xmlns:a16="http://schemas.microsoft.com/office/drawing/2014/main" val="2772134133"/>
                    </a:ext>
                  </a:extLst>
                </a:gridCol>
                <a:gridCol w="407323">
                  <a:extLst>
                    <a:ext uri="{9D8B030D-6E8A-4147-A177-3AD203B41FA5}">
                      <a16:colId xmlns:a16="http://schemas.microsoft.com/office/drawing/2014/main" val="2189583703"/>
                    </a:ext>
                  </a:extLst>
                </a:gridCol>
                <a:gridCol w="2098965">
                  <a:extLst>
                    <a:ext uri="{9D8B030D-6E8A-4147-A177-3AD203B41FA5}">
                      <a16:colId xmlns:a16="http://schemas.microsoft.com/office/drawing/2014/main" val="211323675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PFV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stem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IPFV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08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A(R)C/U(R)C</a:t>
                      </a:r>
                      <a:r>
                        <a:rPr lang="ru-RU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ARC/RUC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ru-RU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ru-RU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 (+ulC &gt; luC)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3028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AC/ARC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8403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URC/UC, ERC/UC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UrC (&gt; erC)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UC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92828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U(R)C/U(R)C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U(R)C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U(R)C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ru-RU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U(R)C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6539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142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7653F-882A-2C0C-9F87-F2154B03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on the origin of aspect in </a:t>
            </a:r>
            <a:r>
              <a:rPr lang="en-US" dirty="0" err="1"/>
              <a:t>dargwa</a:t>
            </a:r>
            <a:endParaRPr lang="ru-RU" dirty="0">
              <a:highlight>
                <a:srgbClr val="FFFF00"/>
              </a:highligh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614FD31-3C5B-4F65-97E7-648C558E24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362896"/>
              </p:ext>
            </p:extLst>
          </p:nvPr>
        </p:nvGraphicFramePr>
        <p:xfrm>
          <a:off x="2295331" y="2958878"/>
          <a:ext cx="6283405" cy="208694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093871">
                  <a:extLst>
                    <a:ext uri="{9D8B030D-6E8A-4147-A177-3AD203B41FA5}">
                      <a16:colId xmlns:a16="http://schemas.microsoft.com/office/drawing/2014/main" val="973540111"/>
                    </a:ext>
                  </a:extLst>
                </a:gridCol>
                <a:gridCol w="2094767">
                  <a:extLst>
                    <a:ext uri="{9D8B030D-6E8A-4147-A177-3AD203B41FA5}">
                      <a16:colId xmlns:a16="http://schemas.microsoft.com/office/drawing/2014/main" val="3336122030"/>
                    </a:ext>
                  </a:extLst>
                </a:gridCol>
                <a:gridCol w="2094767">
                  <a:extLst>
                    <a:ext uri="{9D8B030D-6E8A-4147-A177-3AD203B41FA5}">
                      <a16:colId xmlns:a16="http://schemas.microsoft.com/office/drawing/2014/main" val="2542944229"/>
                    </a:ext>
                  </a:extLst>
                </a:gridCol>
              </a:tblGrid>
              <a:tr h="4173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PFV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(neutral)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IPFV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048285"/>
                  </a:ext>
                </a:extLst>
              </a:tr>
              <a:tr h="4173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273887"/>
                  </a:ext>
                </a:extLst>
              </a:tr>
              <a:tr h="4173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9566478"/>
                  </a:ext>
                </a:extLst>
              </a:tr>
              <a:tr h="4173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UrC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2818791"/>
                  </a:ext>
                </a:extLst>
              </a:tr>
              <a:tr h="4173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000" strike="no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28459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EFD640-9B53-C67B-5A1C-90B87787892B}"/>
              </a:ext>
            </a:extLst>
          </p:cNvPr>
          <p:cNvSpPr txBox="1"/>
          <p:nvPr/>
        </p:nvSpPr>
        <p:spPr>
          <a:xfrm>
            <a:off x="5068474" y="3341433"/>
            <a:ext cx="905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ru-RU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554C23-AA0D-CAA2-3696-FA2EFD5A72AA}"/>
              </a:ext>
            </a:extLst>
          </p:cNvPr>
          <p:cNvSpPr txBox="1"/>
          <p:nvPr/>
        </p:nvSpPr>
        <p:spPr>
          <a:xfrm>
            <a:off x="5234471" y="4202405"/>
            <a:ext cx="739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C3B2F6-D59E-A51D-C2BA-6B90A842B589}"/>
              </a:ext>
            </a:extLst>
          </p:cNvPr>
          <p:cNvSpPr txBox="1"/>
          <p:nvPr/>
        </p:nvSpPr>
        <p:spPr>
          <a:xfrm>
            <a:off x="5068474" y="4615589"/>
            <a:ext cx="905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ru-RU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ru-RU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DB3A3F-1B23-27D0-63B7-16E8C93DD8E8}"/>
              </a:ext>
            </a:extLst>
          </p:cNvPr>
          <p:cNvSpPr txBox="1"/>
          <p:nvPr/>
        </p:nvSpPr>
        <p:spPr>
          <a:xfrm>
            <a:off x="5068474" y="4615589"/>
            <a:ext cx="933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U(R)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F2DCCB-4F41-AE0A-4A20-EBCB3E112765}"/>
              </a:ext>
            </a:extLst>
          </p:cNvPr>
          <p:cNvSpPr txBox="1"/>
          <p:nvPr/>
        </p:nvSpPr>
        <p:spPr>
          <a:xfrm>
            <a:off x="5234470" y="3802295"/>
            <a:ext cx="739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81481E-6 L -0.17578 0.0032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89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85185E-6 L 0.1694 0.00162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4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81481E-6 L -0.17578 0.00324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89" y="16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1694 0.00163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4" y="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85185E-6 L 0.1694 0.00162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DFE956-F667-EAF3-5EEF-CB2A20BD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</a:t>
            </a:r>
            <a:r>
              <a:rPr lang="en-US" i="1" dirty="0"/>
              <a:t>pro</a:t>
            </a:r>
            <a:endParaRPr lang="ru-RU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5DDFB9-A2AF-0B54-7D35-B2F4EF1304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2576945"/>
            <a:ext cx="10472374" cy="4023360"/>
          </a:xfrm>
        </p:spPr>
        <p:txBody>
          <a:bodyPr>
            <a:normAutofit/>
          </a:bodyPr>
          <a:lstStyle/>
          <a:p>
            <a:pPr marL="357188" indent="-265113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Almost all theoretically possible root structures allow both perfective and imperfective derivation.</a:t>
            </a:r>
          </a:p>
          <a:p>
            <a:pPr marL="357188" indent="-265113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perfectivization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rules are close to complementary distribution:</a:t>
            </a:r>
          </a:p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sonorant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infixation ~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m,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š, 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cleavage ~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l, 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sonorant loss </a:t>
            </a:r>
          </a:p>
          <a:p>
            <a:pPr marL="357188" indent="-265113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Typological parallels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Wiemer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Seržant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2017)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7188" indent="-265113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model explains most cases of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variation between the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languages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767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DFE956-F667-EAF3-5EEF-CB2A20BD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</a:t>
            </a:r>
            <a:r>
              <a:rPr lang="en-US" i="1" dirty="0"/>
              <a:t>pro</a:t>
            </a:r>
            <a:endParaRPr lang="ru-RU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5DDFB9-A2AF-0B54-7D35-B2F4EF1304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1936865"/>
            <a:ext cx="10472374" cy="4663440"/>
          </a:xfrm>
        </p:spPr>
        <p:txBody>
          <a:bodyPr>
            <a:normAutofit/>
          </a:bodyPr>
          <a:lstStyle/>
          <a:p>
            <a:pPr marL="357188" indent="-265113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model explains most cases of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variation between the Dargic languages. </a:t>
            </a:r>
            <a:r>
              <a:rPr lang="en-US" alt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For example, the root ‘hit’ has different structures in different languages.</a:t>
            </a:r>
          </a:p>
          <a:p>
            <a:pPr marL="357188" indent="-265113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alt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163638" algn="l"/>
              </a:tabLst>
            </a:pPr>
            <a:r>
              <a:rPr lang="en-US" altLang="ru-RU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AC</a:t>
            </a:r>
            <a:r>
              <a:rPr lang="ru-RU" altLang="ru-RU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/</a:t>
            </a:r>
            <a:r>
              <a:rPr lang="en-US" altLang="ru-RU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URC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kumimoji="0" lang="da-DK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Kadar, </a:t>
            </a:r>
            <a:r>
              <a:rPr kumimoji="0" lang="en-US" altLang="ru-RU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Mehweb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Standard </a:t>
            </a:r>
            <a:r>
              <a:rPr kumimoji="0" lang="en-US" altLang="ru-RU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Dargwa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Tanti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ˁ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kumimoji="0" lang="en-US" altLang="ru-RU" sz="2000" b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irq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r>
              <a:rPr kumimoji="0" lang="en-US" altLang="ru-RU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Itsari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ˁ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ˁ</a:t>
            </a:r>
            <a:r>
              <a:rPr kumimoji="0" lang="en-US" altLang="ru-RU" sz="2000" b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rq</a:t>
            </a:r>
            <a:endParaRPr kumimoji="0" lang="en-US" altLang="ru-RU" sz="2000" b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163638" algn="l"/>
              </a:tabLst>
            </a:pP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AC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/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ARC:	</a:t>
            </a:r>
            <a:r>
              <a:rPr kumimoji="0" lang="en-US" altLang="ru-RU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Muiri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ˁ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ˁ</a:t>
            </a:r>
            <a:r>
              <a:rPr kumimoji="0" lang="en-US" altLang="ru-RU" sz="2000" b="0" u="none" strike="noStrike" cap="none" normalizeH="0" baseline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rq</a:t>
            </a:r>
            <a:endParaRPr kumimoji="0" lang="en-US" altLang="ru-RU" sz="2000" b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163638" algn="l"/>
              </a:tabLst>
            </a:pPr>
            <a:r>
              <a:rPr lang="en-US" altLang="ru-RU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AC</a:t>
            </a:r>
            <a:r>
              <a:rPr lang="ru-RU" altLang="ru-RU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/</a:t>
            </a:r>
            <a:r>
              <a:rPr lang="en-US" altLang="ru-RU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UC:	</a:t>
            </a:r>
            <a:r>
              <a:rPr kumimoji="0" lang="en-US" altLang="ru-RU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Kubachi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ˤ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ˤ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0850" algn="l"/>
              </a:tabLst>
            </a:pPr>
            <a:endParaRPr kumimoji="0" lang="en-US" altLang="ru-RU" sz="2000" b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0850" algn="l"/>
              </a:tabLst>
            </a:pPr>
            <a:r>
              <a:rPr lang="en-US" alt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Different derivations for different languages: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0850" algn="l"/>
                <a:tab pos="1163638" algn="l"/>
              </a:tabLst>
            </a:pPr>
            <a:r>
              <a:rPr lang="en-US" alt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alt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: 	</a:t>
            </a:r>
            <a:r>
              <a:rPr lang="en-US" alt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RC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ˁ</a:t>
            </a:r>
            <a:r>
              <a:rPr kumimoji="0" lang="en-US" altLang="ru-RU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rq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&gt; 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ˁ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PFV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</a:t>
            </a:r>
            <a:endParaRPr kumimoji="0" lang="en-US" altLang="ru-RU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0850" algn="l"/>
                <a:tab pos="1163638" algn="l"/>
              </a:tabLst>
            </a:pPr>
            <a:r>
              <a:rPr lang="en-US" alt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Kubachi</a:t>
            </a:r>
            <a:r>
              <a:rPr lang="en-US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ARC</a:t>
            </a:r>
            <a:r>
              <a:rPr lang="ru-RU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en-US" alt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en-US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PFV</a:t>
            </a:r>
            <a:r>
              <a:rPr lang="ru-RU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da-DK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then</a:t>
            </a:r>
            <a:r>
              <a:rPr lang="ru-RU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ru-RU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en-US" alt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</a:t>
            </a:r>
            <a:r>
              <a:rPr lang="en-US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IPFV</a:t>
            </a:r>
            <a:r>
              <a:rPr lang="ru-RU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0850" algn="l"/>
                <a:tab pos="1163638" algn="l"/>
              </a:tabLst>
            </a:pPr>
            <a:r>
              <a:rPr lang="en-US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languages: 	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ARC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PFV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ARC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URC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IPFV</a:t>
            </a:r>
            <a:r>
              <a:rPr kumimoji="0" lang="ru-RU" altLang="ru-RU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0" lang="ru-RU" altLang="ru-RU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1701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99CF3-463D-D84B-F24B-F6B589808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B6636-9FA4-ADF1-9ECB-7A39AA3F3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fr-CA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CA" sz="360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4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Dargwa</a:t>
            </a:r>
            <a:endParaRPr lang="ru-RU" sz="3600" dirty="0"/>
          </a:p>
        </p:txBody>
      </p:sp>
      <p:pic>
        <p:nvPicPr>
          <p:cNvPr id="4" name="Изображение 2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256756" y="555119"/>
            <a:ext cx="7911116" cy="574776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E8587E8-2D84-7685-B74B-5154C6D0D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128" y="1891746"/>
            <a:ext cx="1815084" cy="42282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3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6F96A8D3-98AD-4F96-BEC0-117161CF9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Dargwa</a:t>
            </a:r>
            <a:r>
              <a:rPr lang="en-US" sz="4000" dirty="0"/>
              <a:t>: a language or a language group?</a:t>
            </a:r>
            <a:endParaRPr lang="fr-FR" sz="4000" dirty="0"/>
          </a:p>
        </p:txBody>
      </p:sp>
      <p:pic>
        <p:nvPicPr>
          <p:cNvPr id="4" name="Content Placeholder 3" descr="Diagram&#10;&#10;Description automatically generated">
            <a:extLst>
              <a:ext uri="{FF2B5EF4-FFF2-40B4-BE49-F238E27FC236}">
                <a16:creationId xmlns:a16="http://schemas.microsoft.com/office/drawing/2014/main" id="{442A8926-C850-4C40-9445-9FB9D05719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471508"/>
            <a:ext cx="5795010" cy="5928073"/>
          </a:xfr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186F2FF-5CE6-B7D8-B1C8-05EE94D6E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128" y="2594446"/>
            <a:ext cx="4119372" cy="3762294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Koryakov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2021: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15 languages and many dialects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Diverged in </a:t>
            </a:r>
            <a:r>
              <a:rPr lang="fr-CA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I-III century BC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 treat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Dargwa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a language group and will discuss the Dargic languages.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78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756AE-FE14-756D-09F0-22AAB23AF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and derived verbs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E4366-5B88-B193-623C-C07FF2EC7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485505"/>
            <a:ext cx="10671879" cy="3787279"/>
          </a:xfrm>
        </p:spPr>
        <p:txBody>
          <a:bodyPr>
            <a:noAutofit/>
          </a:bodyPr>
          <a:lstStyle/>
          <a:p>
            <a:pPr>
              <a:tabLst>
                <a:tab pos="719138" algn="l"/>
                <a:tab pos="1614488" algn="l"/>
                <a:tab pos="5738813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Root:	             	(GENDER-)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fall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719138" algn="l"/>
                <a:tab pos="1614488" algn="l"/>
                <a:tab pos="5743575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Simple verbs: 	(GENDER-)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+ inflectional affixes	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</a:t>
            </a:r>
            <a:r>
              <a:rPr lang="ru-RU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 ‘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fall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719138" algn="l"/>
                <a:tab pos="5743575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Derived verbs: </a:t>
            </a:r>
          </a:p>
          <a:p>
            <a:pPr marL="582613" lvl="1" indent="0">
              <a:buNone/>
              <a:tabLst>
                <a:tab pos="719138" algn="l"/>
                <a:tab pos="5743575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causative suffix	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solidFill>
                  <a:srgbClr val="C00000"/>
                </a:solidFill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</a:t>
            </a:r>
            <a:r>
              <a:rPr lang="ru-RU" sz="2000" dirty="0">
                <a:solidFill>
                  <a:srgbClr val="C00000"/>
                </a:solidFill>
                <a:cs typeface="Calibri" panose="020F0502020204030204" pitchFamily="34" charset="0"/>
              </a:rPr>
              <a:t>č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000" dirty="0">
                <a:cs typeface="Calibri" panose="020F0502020204030204" pitchFamily="34" charset="0"/>
              </a:rPr>
              <a:t>ž ‘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drop</a:t>
            </a:r>
            <a:r>
              <a:rPr lang="ru-RU" sz="2000" dirty="0">
                <a:cs typeface="Calibri" panose="020F0502020204030204" pitchFamily="34" charset="0"/>
              </a:rPr>
              <a:t>’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82613" lvl="1" indent="0">
              <a:buNone/>
              <a:tabLst>
                <a:tab pos="719138" algn="l"/>
                <a:tab pos="5743575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preverb(s)	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gu-tːi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ž ‘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lose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ː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‘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behind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’)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82613" lvl="1" indent="0">
              <a:buNone/>
              <a:tabLst>
                <a:tab pos="719138" algn="l"/>
                <a:tab pos="5743575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additional lexical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ste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ž ‘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’ (</a:t>
            </a:r>
            <a:r>
              <a:rPr lang="da-DK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 is a root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  <a:tabLst>
                <a:tab pos="574357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	(examples from Tanti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Dargwa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8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D374510-00A4-45D7-B632-5F06B71A8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root structure</a:t>
            </a:r>
            <a:endParaRPr lang="fr-FR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E509CA-A776-4CCD-B6D0-D0ED49324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306" y="1870228"/>
            <a:ext cx="9170690" cy="440255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possible root structures: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69875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VC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CL-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VC</a:t>
            </a:r>
            <a:endParaRPr lang="ru-RU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9875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VRC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CL-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VRC</a:t>
            </a:r>
            <a:endParaRPr lang="ru-RU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9875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RVC</a:t>
            </a:r>
            <a:endParaRPr lang="fr-FR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C –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consonant, V –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vowel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, R – «</a:t>
            </a:r>
            <a:r>
              <a:rPr lang="fr-FR" sz="24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sonorant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»: {r, l, m, </a:t>
            </a: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b, š, ž, w, 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200-250 verbal roots per language/dialect 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3327BCA-F101-4746-AA1A-A575A65D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1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5471C-9964-D6CC-FB4D-5B548D32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root structure: examples (</a:t>
            </a:r>
            <a:r>
              <a:rPr lang="en-US" dirty="0" err="1"/>
              <a:t>Muiri</a:t>
            </a:r>
            <a:r>
              <a:rPr lang="en-US" dirty="0"/>
              <a:t>)</a:t>
            </a:r>
            <a:endParaRPr lang="ru-R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66F71B-8172-9432-6DCD-D84407A2FD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834598"/>
              </p:ext>
            </p:extLst>
          </p:nvPr>
        </p:nvGraphicFramePr>
        <p:xfrm>
          <a:off x="1137315" y="2459196"/>
          <a:ext cx="7765615" cy="2661442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1587224">
                  <a:extLst>
                    <a:ext uri="{9D8B030D-6E8A-4147-A177-3AD203B41FA5}">
                      <a16:colId xmlns:a16="http://schemas.microsoft.com/office/drawing/2014/main" val="3476766268"/>
                    </a:ext>
                  </a:extLst>
                </a:gridCol>
                <a:gridCol w="1707502">
                  <a:extLst>
                    <a:ext uri="{9D8B030D-6E8A-4147-A177-3AD203B41FA5}">
                      <a16:colId xmlns:a16="http://schemas.microsoft.com/office/drawing/2014/main" val="3197084167"/>
                    </a:ext>
                  </a:extLst>
                </a:gridCol>
                <a:gridCol w="2052735">
                  <a:extLst>
                    <a:ext uri="{9D8B030D-6E8A-4147-A177-3AD203B41FA5}">
                      <a16:colId xmlns:a16="http://schemas.microsoft.com/office/drawing/2014/main" val="2780508221"/>
                    </a:ext>
                  </a:extLst>
                </a:gridCol>
                <a:gridCol w="2418154">
                  <a:extLst>
                    <a:ext uri="{9D8B030D-6E8A-4147-A177-3AD203B41FA5}">
                      <a16:colId xmlns:a16="http://schemas.microsoft.com/office/drawing/2014/main" val="2182814615"/>
                    </a:ext>
                  </a:extLst>
                </a:gridCol>
              </a:tblGrid>
              <a:tr h="4440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Root: IPFV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Root: IPFV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Infinitive IPFV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156515"/>
                  </a:ext>
                </a:extLst>
              </a:tr>
              <a:tr h="4434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‘sew’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VC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ipː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ipː-ara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9479772"/>
                  </a:ext>
                </a:extLst>
              </a:tr>
              <a:tr h="4434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</a:t>
                      </a:r>
                      <a:r>
                        <a:rPr lang="da-DK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say’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CL-VC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ik'ʷ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ik'ʷ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1970386"/>
                  </a:ext>
                </a:extLst>
              </a:tr>
              <a:tr h="4434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‘throw’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VRC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irhʷ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irhʷ-ara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5017016"/>
                  </a:ext>
                </a:extLst>
              </a:tr>
              <a:tr h="4434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‘find’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CL-VRC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urk: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b-urk:-ara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079607"/>
                  </a:ext>
                </a:extLst>
              </a:tr>
              <a:tr h="4434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‘write’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RVC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da-DK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luk'-ana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2546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99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5001-EAEF-C87F-DD02-FE86EFB4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997D-6786-1383-45E8-E68E75FB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75893"/>
            <a:ext cx="9823981" cy="466011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Most verbal roots exist in two variants: perfective and imperfective.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opposition of these two variants expresses the category of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aspect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This category characterizes verb forms, not whole lexemes.</a:t>
            </a:r>
          </a:p>
          <a:p>
            <a:pPr marL="539750" indent="-539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Muiri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Dargwa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623888" algn="l"/>
                <a:tab pos="1071563" algn="l"/>
                <a:tab pos="3500438" algn="l"/>
                <a:tab pos="4032250" algn="l"/>
              </a:tabLst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(1)	a. 	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b-</a:t>
            </a:r>
            <a:r>
              <a:rPr lang="ru-RU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ib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	b.	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b-</a:t>
            </a:r>
            <a:r>
              <a:rPr lang="ru-RU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iq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-u-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sa‹b›i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623888" algn="l"/>
                <a:tab pos="1071563" algn="l"/>
                <a:tab pos="3500438" algn="l"/>
                <a:tab pos="4032250" algn="l"/>
              </a:tabLst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N-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hear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.PFV-AOR		N-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hear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.IPFV-PRS-CVB=COP‹N›</a:t>
            </a:r>
          </a:p>
          <a:p>
            <a:pPr>
              <a:tabLst>
                <a:tab pos="623888" algn="l"/>
                <a:tab pos="1071563" algn="l"/>
                <a:tab pos="3500438" algn="l"/>
                <a:tab pos="403225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		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(he) heard (that)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’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(he) hears (that)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</a:p>
          <a:p>
            <a:pPr>
              <a:tabLst>
                <a:tab pos="623888" algn="l"/>
                <a:tab pos="1071563" algn="l"/>
                <a:tab pos="3500438" algn="l"/>
                <a:tab pos="4032250" algn="l"/>
              </a:tabLst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(2)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 	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b-</a:t>
            </a:r>
            <a:r>
              <a:rPr lang="ru-RU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ab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b-</a:t>
            </a:r>
            <a:r>
              <a:rPr lang="ru-RU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iq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ab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623888" algn="l"/>
                <a:tab pos="1071563" algn="l"/>
                <a:tab pos="3500438" algn="l"/>
                <a:tab pos="4032250" algn="l"/>
              </a:tabLst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N-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hear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.PFV-OPT		N-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hear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.IPFV-OPT</a:t>
            </a:r>
          </a:p>
          <a:p>
            <a:pPr>
              <a:tabLst>
                <a:tab pos="623888" algn="l"/>
                <a:tab pos="1071563" algn="l"/>
                <a:tab pos="3500438" algn="l"/>
                <a:tab pos="4032250" algn="l"/>
              </a:tabLs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		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let (him) hear (PFV)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’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let (him) hear (IPFV)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53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9905</TotalTime>
  <Words>3715</Words>
  <Application>Microsoft Office PowerPoint</Application>
  <PresentationFormat>Widescreen</PresentationFormat>
  <Paragraphs>623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Charis SIL Compact</vt:lpstr>
      <vt:lpstr>Times New Roman</vt:lpstr>
      <vt:lpstr>Tw Cen MT</vt:lpstr>
      <vt:lpstr>Tw Cen MT Condensed</vt:lpstr>
      <vt:lpstr>Wingdings</vt:lpstr>
      <vt:lpstr>Wingdings 3</vt:lpstr>
      <vt:lpstr>Integral</vt:lpstr>
      <vt:lpstr>verbal root structure and aspect in dargwa</vt:lpstr>
      <vt:lpstr>outline</vt:lpstr>
      <vt:lpstr>Dargwa</vt:lpstr>
      <vt:lpstr>Dargwa</vt:lpstr>
      <vt:lpstr>Dargwa: a language or a language group?</vt:lpstr>
      <vt:lpstr>Simple and derived verbs</vt:lpstr>
      <vt:lpstr>verbal root structure</vt:lpstr>
      <vt:lpstr>verbal root structure: examples (Muiri)</vt:lpstr>
      <vt:lpstr>aspect</vt:lpstr>
      <vt:lpstr>aspect</vt:lpstr>
      <vt:lpstr>aorist markers and other diagnostic suffixes</vt:lpstr>
      <vt:lpstr>aorist markers as a trace of “root determiners”</vt:lpstr>
      <vt:lpstr>questions to be discussed</vt:lpstr>
      <vt:lpstr>database: 9 languages</vt:lpstr>
      <vt:lpstr>database</vt:lpstr>
      <vt:lpstr>questions and answers</vt:lpstr>
      <vt:lpstr>questions and answers</vt:lpstr>
      <vt:lpstr>root sonorants and the aorist markers</vt:lpstr>
      <vt:lpstr>questions and answers</vt:lpstr>
      <vt:lpstr>root classes in the database</vt:lpstr>
      <vt:lpstr>Roots of the type ARC/URC and AC/UC </vt:lpstr>
      <vt:lpstr>Vowel alternation </vt:lpstr>
      <vt:lpstr>Roots of the type ARC/RUC</vt:lpstr>
      <vt:lpstr>Metathesis in the IPFV</vt:lpstr>
      <vt:lpstr>roots of the type AC/ARC</vt:lpstr>
      <vt:lpstr>sonorant loss</vt:lpstr>
      <vt:lpstr>Roots of the type uRC/UC and ARC/UC</vt:lpstr>
      <vt:lpstr>Infixation in PFV</vt:lpstr>
      <vt:lpstr>roots of the type AC/ARC</vt:lpstr>
      <vt:lpstr>roots of the type URC/URC</vt:lpstr>
      <vt:lpstr>other</vt:lpstr>
      <vt:lpstr>hypothesis on the origin of aspect in dargwa</vt:lpstr>
      <vt:lpstr>hypothesis on the origin of aspect in dargwa</vt:lpstr>
      <vt:lpstr>arguments pro</vt:lpstr>
      <vt:lpstr>arguments pro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root structure and aspect in dargwa</dc:title>
  <dc:creator>Nina Sumbatova</dc:creator>
  <cp:lastModifiedBy>Nina Sumbatova</cp:lastModifiedBy>
  <cp:revision>16</cp:revision>
  <dcterms:created xsi:type="dcterms:W3CDTF">2022-06-12T14:10:15Z</dcterms:created>
  <dcterms:modified xsi:type="dcterms:W3CDTF">2022-11-19T11:13:41Z</dcterms:modified>
</cp:coreProperties>
</file>