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5" r:id="rId7"/>
    <p:sldId id="260" r:id="rId8"/>
    <p:sldId id="261" r:id="rId9"/>
    <p:sldId id="262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679"/>
  </p:normalViewPr>
  <p:slideViewPr>
    <p:cSldViewPr snapToGrid="0" snapToObjects="1">
      <p:cViewPr varScale="1">
        <p:scale>
          <a:sx n="81" d="100"/>
          <a:sy n="81" d="100"/>
        </p:scale>
        <p:origin x="96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9A8B0-250B-C343-BFA0-50D23D2C2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71DEAD-3A2D-3444-A63D-34E65F4B1C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16827A-02FB-AA47-8DF3-53F0319C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0490B8-41D2-974F-8DC2-8CCA60D78975}"/>
              </a:ext>
            </a:extLst>
          </p:cNvPr>
          <p:cNvSpPr txBox="1"/>
          <p:nvPr/>
        </p:nvSpPr>
        <p:spPr>
          <a:xfrm>
            <a:off x="915875" y="2705725"/>
            <a:ext cx="53051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Эймунтас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Някрошюс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«Три сестры»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5726"/>
            <a:ext cx="268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Автор презентации Полина </a:t>
            </a:r>
            <a:r>
              <a:rPr lang="ru-RU" sz="1200" dirty="0" err="1" smtClean="0"/>
              <a:t>Киян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740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E65C40-6F63-CF48-8A10-C5FC033E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053" y="99060"/>
            <a:ext cx="9905998" cy="1905000"/>
          </a:xfrm>
        </p:spPr>
        <p:txBody>
          <a:bodyPr/>
          <a:lstStyle/>
          <a:p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отношения Наташи и сестёр в спектакле </a:t>
            </a:r>
            <a:r>
              <a:rPr lang="ru-RU" b="1" i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пьесе?</a:t>
            </a:r>
            <a:br>
              <a:rPr lang="ru-RU" b="1" i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</a:t>
            </a:r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способами они показаны?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DF128A-B21F-AD4E-ABDC-E36952B44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79F1EA-C63F-A349-9196-11CAEFCBB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" y="2004060"/>
            <a:ext cx="6040582" cy="45304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740B0-AFC2-DC46-A1C2-993B773EB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440" y="2004060"/>
            <a:ext cx="6809554" cy="453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5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AF8E95-45E0-AB43-9DD3-A65508450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3" b="99489" l="0" r="99000">
                        <a14:foregroundMark x1="11778" y1="32027" x2="11000" y2="17888"/>
                        <a14:foregroundMark x1="11000" y1="17888" x2="13333" y2="79898"/>
                        <a14:foregroundMark x1="13333" y1="79898" x2="11333" y2="70358"/>
                        <a14:foregroundMark x1="11333" y1="70358" x2="12111" y2="44634"/>
                        <a14:foregroundMark x1="12111" y1="44634" x2="10889" y2="75639"/>
                        <a14:foregroundMark x1="10889" y1="75639" x2="9222" y2="63714"/>
                        <a14:foregroundMark x1="9222" y1="63714" x2="12444" y2="15162"/>
                        <a14:foregroundMark x1="12444" y1="15162" x2="8556" y2="21806"/>
                        <a14:foregroundMark x1="8556" y1="21806" x2="4778" y2="47700"/>
                        <a14:foregroundMark x1="4778" y1="47700" x2="10333" y2="34412"/>
                        <a14:foregroundMark x1="9556" y1="33731" x2="9556" y2="54855"/>
                        <a14:foregroundMark x1="9556" y1="54855" x2="9444" y2="16354"/>
                        <a14:foregroundMark x1="9444" y1="16354" x2="6333" y2="40204"/>
                        <a14:foregroundMark x1="6333" y1="40204" x2="6111" y2="59114"/>
                        <a14:foregroundMark x1="6111" y1="59114" x2="7556" y2="38330"/>
                        <a14:foregroundMark x1="7556" y1="38330" x2="9111" y2="30835"/>
                        <a14:foregroundMark x1="9111" y1="30835" x2="7667" y2="62692"/>
                        <a14:foregroundMark x1="7667" y1="62692" x2="8222" y2="34242"/>
                        <a14:foregroundMark x1="8222" y1="34242" x2="6333" y2="42760"/>
                        <a14:foregroundMark x1="6333" y1="42760" x2="15111" y2="5111"/>
                        <a14:foregroundMark x1="15111" y1="5111" x2="7778" y2="29131"/>
                        <a14:foregroundMark x1="7778" y1="29131" x2="9778" y2="9540"/>
                        <a14:foregroundMark x1="9778" y1="9540" x2="1556" y2="33560"/>
                        <a14:foregroundMark x1="1556" y1="33560" x2="4889" y2="11925"/>
                        <a14:foregroundMark x1="4889" y1="11925" x2="1000" y2="22147"/>
                        <a14:foregroundMark x1="1000" y1="22147" x2="1222" y2="12777"/>
                        <a14:foregroundMark x1="1222" y1="12777" x2="9444" y2="5622"/>
                        <a14:foregroundMark x1="9444" y1="5622" x2="11333" y2="18228"/>
                        <a14:foregroundMark x1="11333" y1="18228" x2="6778" y2="35434"/>
                        <a14:foregroundMark x1="6778" y1="35434" x2="7000" y2="30153"/>
                        <a14:foregroundMark x1="9444" y1="29472" x2="11778" y2="22658"/>
                        <a14:foregroundMark x1="11778" y1="22658" x2="9111" y2="37479"/>
                        <a14:foregroundMark x1="9111" y1="37479" x2="5444" y2="20613"/>
                        <a14:foregroundMark x1="5444" y1="20613" x2="2778" y2="14480"/>
                        <a14:foregroundMark x1="2778" y1="14480" x2="111" y2="78705"/>
                        <a14:foregroundMark x1="111" y1="78705" x2="889" y2="93526"/>
                        <a14:foregroundMark x1="10333" y1="3748" x2="1000" y2="1533"/>
                        <a14:foregroundMark x1="1000" y1="1533" x2="2889" y2="3748"/>
                        <a14:foregroundMark x1="93667" y1="13288" x2="94222" y2="42249"/>
                        <a14:foregroundMark x1="94222" y1="42249" x2="95556" y2="34583"/>
                        <a14:foregroundMark x1="95556" y1="34583" x2="92889" y2="90119"/>
                        <a14:foregroundMark x1="92889" y1="90119" x2="94778" y2="96593"/>
                        <a14:foregroundMark x1="94778" y1="96593" x2="99111" y2="69676"/>
                        <a14:foregroundMark x1="99111" y1="69676" x2="97667" y2="24872"/>
                        <a14:foregroundMark x1="95222" y1="99489" x2="92778" y2="98807"/>
                        <a14:backgroundMark x1="36111" y1="60477" x2="41000" y2="57240"/>
                        <a14:backgroundMark x1="41000" y1="57240" x2="45556" y2="60988"/>
                        <a14:backgroundMark x1="45556" y1="60988" x2="49000" y2="78194"/>
                        <a14:backgroundMark x1="49000" y1="78194" x2="49000" y2="78365"/>
                        <a14:backgroundMark x1="47444" y1="57411" x2="47111" y2="75639"/>
                        <a14:backgroundMark x1="47111" y1="75639" x2="46556" y2="55707"/>
                        <a14:backgroundMark x1="46556" y1="55707" x2="42222" y2="81431"/>
                        <a14:backgroundMark x1="42222" y1="81431" x2="39556" y2="74446"/>
                        <a14:backgroundMark x1="39556" y1="74446" x2="39222" y2="60988"/>
                        <a14:backgroundMark x1="39222" y1="60988" x2="36000" y2="69506"/>
                        <a14:backgroundMark x1="36000" y1="69506" x2="34222" y2="81601"/>
                        <a14:backgroundMark x1="39667" y1="54174" x2="37444" y2="89438"/>
                        <a14:backgroundMark x1="37444" y1="89438" x2="39444" y2="40545"/>
                        <a14:backgroundMark x1="39444" y1="40545" x2="35667" y2="48552"/>
                        <a14:backgroundMark x1="35667" y1="48552" x2="33778" y2="58944"/>
                        <a14:backgroundMark x1="33778" y1="58944" x2="32333" y2="563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753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5ED586-BBE8-E74E-8EDF-372548847010}"/>
              </a:ext>
            </a:extLst>
          </p:cNvPr>
          <p:cNvSpPr txBox="1"/>
          <p:nvPr/>
        </p:nvSpPr>
        <p:spPr>
          <a:xfrm>
            <a:off x="2361757" y="3314700"/>
            <a:ext cx="7682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спектакль вы бы хотели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обсудить в следующий раз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Ждем ваших предложений на почту 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abelyuk@gmail.com</a:t>
            </a:r>
            <a:endParaRPr lang="en-GB" sz="36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0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5B711-4742-1C41-A71D-329D6BF30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46" y="-120445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режиссере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AD96FF-B301-BE42-9C1B-ABFD398A4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0493FE-16C0-924E-B173-A7B06FED5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22" y="1430594"/>
            <a:ext cx="3765867" cy="5305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949FF8-F2C9-4F48-854B-31D3C8D1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664" y="3249032"/>
            <a:ext cx="4293500" cy="33069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FFF174-BA9A-9B47-A1D8-1B1718728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497" y="99927"/>
            <a:ext cx="3898855" cy="2661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FDF475-E96C-704F-B804-0B42FA116F33}"/>
              </a:ext>
            </a:extLst>
          </p:cNvPr>
          <p:cNvSpPr txBox="1"/>
          <p:nvPr/>
        </p:nvSpPr>
        <p:spPr>
          <a:xfrm>
            <a:off x="4370915" y="337911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«Идиот»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081DF-B2EF-C64C-8570-198D604F8771}"/>
              </a:ext>
            </a:extLst>
          </p:cNvPr>
          <p:cNvSpPr txBox="1"/>
          <p:nvPr/>
        </p:nvSpPr>
        <p:spPr>
          <a:xfrm>
            <a:off x="7953692" y="99927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«Вишневый сад»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C0F521-29C2-0344-A88A-DE3A6FAC8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797" y="3183912"/>
            <a:ext cx="2945511" cy="36671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743675-835C-9143-85B0-98D45F698C3B}"/>
              </a:ext>
            </a:extLst>
          </p:cNvPr>
          <p:cNvSpPr txBox="1"/>
          <p:nvPr/>
        </p:nvSpPr>
        <p:spPr>
          <a:xfrm>
            <a:off x="10455117" y="6301631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«Гамлет»</a:t>
            </a:r>
          </a:p>
        </p:txBody>
      </p:sp>
    </p:spTree>
    <p:extLst>
      <p:ext uri="{BB962C8B-B14F-4D97-AF65-F5344CB8AC3E}">
        <p14:creationId xmlns:p14="http://schemas.microsoft.com/office/powerpoint/2010/main" val="4471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C4A6D-1DED-C641-AAB8-230353BB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158" y="1143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постановках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трех сестер»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55D43-14C1-934F-BF9C-EE48B4CD8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5CA536-BAC7-B34E-8EE7-3F294E40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2138516"/>
            <a:ext cx="5774239" cy="3923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97EF54-98C2-8241-BF4F-8168B3F67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064" y="2164325"/>
            <a:ext cx="6284645" cy="3897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1DB012-8045-184A-B2DD-FF05EB78855D}"/>
              </a:ext>
            </a:extLst>
          </p:cNvPr>
          <p:cNvSpPr txBox="1"/>
          <p:nvPr/>
        </p:nvSpPr>
        <p:spPr>
          <a:xfrm>
            <a:off x="4488872" y="56427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Додин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0F048-0DA9-F942-836B-59FA814E16CB}"/>
              </a:ext>
            </a:extLst>
          </p:cNvPr>
          <p:cNvSpPr txBox="1"/>
          <p:nvPr/>
        </p:nvSpPr>
        <p:spPr>
          <a:xfrm>
            <a:off x="8423563" y="5741728"/>
            <a:ext cx="344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Немерович-Данченко1984 г</a:t>
            </a:r>
          </a:p>
        </p:txBody>
      </p:sp>
    </p:spTree>
    <p:extLst>
      <p:ext uri="{BB962C8B-B14F-4D97-AF65-F5344CB8AC3E}">
        <p14:creationId xmlns:p14="http://schemas.microsoft.com/office/powerpoint/2010/main" val="99303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C4A6D-1DED-C641-AAB8-230353BB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158" y="1143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постановках</a:t>
            </a:r>
            <a:b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«трех сестер»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55D43-14C1-934F-BF9C-EE48B4CD8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0F482-B3D6-EF4D-82FA-BC3314AB7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8" y="1854647"/>
            <a:ext cx="4726290" cy="47489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C177A-6965-6F4B-94D6-791CFC5A9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758" y="1854648"/>
            <a:ext cx="7571206" cy="47489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DAC658-F3AA-9A45-8ABE-97A3219B6C63}"/>
              </a:ext>
            </a:extLst>
          </p:cNvPr>
          <p:cNvSpPr txBox="1"/>
          <p:nvPr/>
        </p:nvSpPr>
        <p:spPr>
          <a:xfrm>
            <a:off x="7597341" y="6234219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Бутусов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D80C0-563E-194C-9A8C-F2B58847D343}"/>
              </a:ext>
            </a:extLst>
          </p:cNvPr>
          <p:cNvSpPr txBox="1"/>
          <p:nvPr/>
        </p:nvSpPr>
        <p:spPr>
          <a:xfrm>
            <a:off x="1803038" y="6254233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Любимов</a:t>
            </a:r>
          </a:p>
        </p:txBody>
      </p:sp>
    </p:spTree>
    <p:extLst>
      <p:ext uri="{BB962C8B-B14F-4D97-AF65-F5344CB8AC3E}">
        <p14:creationId xmlns:p14="http://schemas.microsoft.com/office/powerpoint/2010/main" val="104189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E0572-3D2F-2646-8E85-C2EC2779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3476D-C92F-EC49-BB89-C87A5B71F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99" y="1958340"/>
            <a:ext cx="5439091" cy="29413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«быт и нравы казармы, во многом определившие жизнь героинь и их самих… возмутили большую часть критического цеха, особенно московского…» (О. Мальцева. «Театр </a:t>
            </a:r>
            <a:r>
              <a:rPr lang="ru-RU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Эймунтаса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Някрошюса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Поэтика», М.: НЛО, 2013).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B8A93A-AAF9-7F4D-B354-C433EFFF6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462499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9C869-226E-0644-8795-F6279D7D0F18}"/>
              </a:ext>
            </a:extLst>
          </p:cNvPr>
          <p:cNvSpPr txBox="1"/>
          <p:nvPr/>
        </p:nvSpPr>
        <p:spPr>
          <a:xfrm>
            <a:off x="4615443" y="801231"/>
            <a:ext cx="4624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9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398FF0-462F-C242-8697-3DB8AA6C0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875" y="1558966"/>
            <a:ext cx="7960249" cy="5264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B99138-FDEE-5149-AC6B-1E6A7CB3984A}"/>
              </a:ext>
            </a:extLst>
          </p:cNvPr>
          <p:cNvSpPr txBox="1"/>
          <p:nvPr/>
        </p:nvSpPr>
        <p:spPr>
          <a:xfrm>
            <a:off x="1023206" y="235527"/>
            <a:ext cx="105367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чувства вы испытали при просмотре </a:t>
            </a:r>
            <a:endParaRPr lang="en-GB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спектакля</a:t>
            </a:r>
            <a:r>
              <a:rPr lang="en-GB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2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83E8A-64EC-894C-B096-4DA76BB1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3" y="-304801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Абсурд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5067A7-7D51-FC44-989F-4966A165D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C1103F-7529-0948-83F9-EC69428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4447309" cy="5559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D14D8F-5F94-0F4A-94E9-A68D3A840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09" y="1066800"/>
            <a:ext cx="2948132" cy="55591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2ACEC9-5C12-604A-90FE-CA5679821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382" y="1066801"/>
            <a:ext cx="5303193" cy="55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CF9FAC-EF33-3443-B846-4BFA89FE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893" y="-22098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Как организовано пространство и оформлена сцена в спектакле</a:t>
            </a:r>
            <a:r>
              <a:rPr lang="en-GB" sz="4000" b="1" dirty="0"/>
              <a:t> ?</a:t>
            </a:r>
            <a:endParaRPr lang="ru-RU" sz="4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06BA5C-47EF-B94C-9CAA-C1BA8BDC48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7" y="1393074"/>
            <a:ext cx="3868272" cy="26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669A227-FBB5-D749-BBB9-455D66C54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92" y="3872344"/>
            <a:ext cx="3980875" cy="298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78CA39C-43EC-5845-B63D-28939104F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67" y="1319991"/>
            <a:ext cx="4634346" cy="308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77CB783-771A-A642-9FF6-4DF17B61A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12" y="4205548"/>
            <a:ext cx="3478475" cy="26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1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497FB0-36BF-FF4A-9CE9-3EFA8356B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968" y="3429000"/>
            <a:ext cx="9026030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66C0F8-8BF4-F345-BAC2-40531BA42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8" y="1676400"/>
            <a:ext cx="9650871" cy="505968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3365320F-3A57-5D45-8A69-F74F85E04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21920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ru-RU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"В нашем городе самые порядочные, самые благородные и воспитанные люди — это военные".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8454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72</TotalTime>
  <Words>155</Words>
  <Application>Microsoft Office PowerPoint</Application>
  <PresentationFormat>Широкоэкранный</PresentationFormat>
  <Paragraphs>24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Times New Roman</vt:lpstr>
      <vt:lpstr>Сетка</vt:lpstr>
      <vt:lpstr>Презентация PowerPoint</vt:lpstr>
      <vt:lpstr>О режиссере </vt:lpstr>
      <vt:lpstr>О других постановках  «трех сестер»</vt:lpstr>
      <vt:lpstr>О других постановках  «трех сестер»</vt:lpstr>
      <vt:lpstr>Презентация PowerPoint</vt:lpstr>
      <vt:lpstr>Презентация PowerPoint</vt:lpstr>
      <vt:lpstr>Абсурд</vt:lpstr>
      <vt:lpstr>Как организовано пространство и оформлена сцена в спектакле ?</vt:lpstr>
      <vt:lpstr>"В нашем городе самые порядочные, самые благородные и воспитанные люди — это военные". </vt:lpstr>
      <vt:lpstr>Каковы отношения Наташи и сестёр в спектакле и пьесе? какими способами они показаны?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Администратор</cp:lastModifiedBy>
  <cp:revision>5</cp:revision>
  <dcterms:created xsi:type="dcterms:W3CDTF">2023-02-01T17:39:10Z</dcterms:created>
  <dcterms:modified xsi:type="dcterms:W3CDTF">2023-05-23T15:21:16Z</dcterms:modified>
</cp:coreProperties>
</file>