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ld Standard TT" panose="020B0604020202020204" charset="-52"/>
      <p:regular r:id="rId12"/>
      <p:bold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265ade5ce8bb6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265ade5ce8bb6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9035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9035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80be6913a7336a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80be6913a7336a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80be6913a7336a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80be6913a7336a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9035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90357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80be6913a7336a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80be6913a7336a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80be6913a7336a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80be6913a7336a3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718" y="964949"/>
            <a:ext cx="4200201" cy="33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9" y="2826723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Спектакль 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«Сван»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Режиссёра 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Ю.Квятковского</a:t>
            </a:r>
            <a:endParaRPr sz="4700"/>
          </a:p>
        </p:txBody>
      </p:sp>
      <p:sp>
        <p:nvSpPr>
          <p:cNvPr id="2" name="TextBox 1"/>
          <p:cNvSpPr txBox="1"/>
          <p:nvPr/>
        </p:nvSpPr>
        <p:spPr>
          <a:xfrm>
            <a:off x="6866964" y="4679576"/>
            <a:ext cx="2169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Автор презентации Полина </a:t>
            </a:r>
            <a:r>
              <a:rPr lang="ru-RU" sz="1000" dirty="0" err="1" smtClean="0">
                <a:solidFill>
                  <a:schemeClr val="bg1"/>
                </a:solidFill>
              </a:rPr>
              <a:t>Киян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/>
              <a:t>Мастерская Брусникина</a:t>
            </a:r>
            <a:endParaRPr sz="3500" b="1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0827"/>
            <a:ext cx="5890726" cy="340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725" y="1370825"/>
            <a:ext cx="3253275" cy="340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500" b="1"/>
              <a:t>Екатерина Троепольская и Андрей Родионов</a:t>
            </a:r>
            <a:endParaRPr sz="3500" b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4250"/>
            <a:ext cx="4649350" cy="37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076" y="1194250"/>
            <a:ext cx="3810225" cy="1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2076" y="3154999"/>
            <a:ext cx="2612783" cy="1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7310" y="3155000"/>
            <a:ext cx="1254989" cy="183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276543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/>
              <a:t>Сюжет пьесы   </a:t>
            </a:r>
            <a:endParaRPr sz="3500" b="1"/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1108086"/>
            <a:ext cx="5054400" cy="3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/>
              <a:t>   Действие происходит в ближайшем будущем </a:t>
            </a:r>
            <a:r>
              <a:rPr lang="ru" sz="2100" dirty="0" smtClean="0"/>
              <a:t>вымышленного государства Лебедяния. </a:t>
            </a:r>
            <a:r>
              <a:rPr lang="ru" sz="2100" dirty="0"/>
              <a:t>Оно считается самой поэтической страной на земле. </a:t>
            </a:r>
            <a:r>
              <a:rPr lang="ru" sz="2100" dirty="0" smtClean="0"/>
              <a:t>Главные </a:t>
            </a:r>
            <a:r>
              <a:rPr lang="ru" sz="2100" dirty="0"/>
              <a:t>герои — мигранты — здесь сталкиваются с проблемами: Федеральная миграционная служба предоставляет гражданство только тем, кто успешно сдает поэтический экзамен.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100" y="1332536"/>
            <a:ext cx="3364800" cy="30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43435" y="1"/>
            <a:ext cx="885713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500" b="1" dirty="0" smtClean="0"/>
              <a:t>Как бы </a:t>
            </a:r>
            <a:r>
              <a:rPr lang="ru" sz="3500" b="1" dirty="0"/>
              <a:t>вы </a:t>
            </a:r>
            <a:r>
              <a:rPr lang="ru" sz="3500" b="1" dirty="0" smtClean="0"/>
              <a:t>пересказали </a:t>
            </a:r>
            <a:r>
              <a:rPr lang="ru" sz="3500" b="1" dirty="0"/>
              <a:t>сюжет </a:t>
            </a:r>
            <a:r>
              <a:rPr lang="ru" sz="3500" b="1" dirty="0" smtClean="0"/>
              <a:t>спектакля?</a:t>
            </a:r>
            <a:endParaRPr sz="3500" b="1" dirty="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50" y="1156666"/>
            <a:ext cx="7083925" cy="398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15276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/>
              <a:t>Образы России и русской культуры</a:t>
            </a:r>
            <a:endParaRPr sz="3500" b="1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6400"/>
            <a:ext cx="6264474" cy="408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725" y="1056400"/>
            <a:ext cx="3714275" cy="23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9725" y="3110025"/>
            <a:ext cx="3714273" cy="203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/>
              <a:t>Индийская культура</a:t>
            </a:r>
            <a:endParaRPr sz="3500" b="1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3475"/>
            <a:ext cx="5559924" cy="43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925" y="773475"/>
            <a:ext cx="3584077" cy="236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925" y="2948450"/>
            <a:ext cx="3584074" cy="21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1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 b="1"/>
              <a:t>Как устроено оформление сцены? </a:t>
            </a:r>
            <a:endParaRPr sz="3500" b="1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0" y="1159463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Как оформлена сцена? </a:t>
            </a:r>
            <a:endParaRPr sz="3000" b="1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125" y="0"/>
            <a:ext cx="56058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854642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71750"/>
            <a:ext cx="385465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Экран (16:9)</PresentationFormat>
  <Paragraphs>14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Old Standard TT</vt:lpstr>
      <vt:lpstr>Paperback</vt:lpstr>
      <vt:lpstr>Спектакль  «Сван» Режиссёра  Ю.Квятковского</vt:lpstr>
      <vt:lpstr>Мастерская Брусникина</vt:lpstr>
      <vt:lpstr>Екатерина Троепольская и Андрей Родионов</vt:lpstr>
      <vt:lpstr>Сюжет пьесы   </vt:lpstr>
      <vt:lpstr>Как бы вы пересказали сюжет спектакля?</vt:lpstr>
      <vt:lpstr>Образы России и русской культуры</vt:lpstr>
      <vt:lpstr>Индийская культура</vt:lpstr>
      <vt:lpstr>Как устроено оформление сцены?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Спектакль  «Сван» Режиссёра  Ю.Квятковского</dc:title>
  <cp:lastModifiedBy>Администратор</cp:lastModifiedBy>
  <cp:revision>1</cp:revision>
  <dcterms:modified xsi:type="dcterms:W3CDTF">2023-05-24T13:05:04Z</dcterms:modified>
</cp:coreProperties>
</file>